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17"/>
  </p:notesMasterIdLst>
  <p:sldIdLst>
    <p:sldId id="256" r:id="rId2"/>
    <p:sldId id="302" r:id="rId3"/>
    <p:sldId id="262" r:id="rId4"/>
    <p:sldId id="305" r:id="rId5"/>
    <p:sldId id="364" r:id="rId6"/>
    <p:sldId id="299" r:id="rId7"/>
    <p:sldId id="300" r:id="rId8"/>
    <p:sldId id="301" r:id="rId9"/>
    <p:sldId id="270" r:id="rId10"/>
    <p:sldId id="304" r:id="rId11"/>
    <p:sldId id="365" r:id="rId12"/>
    <p:sldId id="367" r:id="rId13"/>
    <p:sldId id="366" r:id="rId14"/>
    <p:sldId id="368" r:id="rId15"/>
    <p:sldId id="279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31">
          <p15:clr>
            <a:srgbClr val="0000FF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AF07BF-568D-4C04-B72A-9311360DF30C}" v="311" dt="2023-02-15T22:33:16.923"/>
  </p1510:revLst>
</p1510:revInfo>
</file>

<file path=ppt/tableStyles.xml><?xml version="1.0" encoding="utf-8"?>
<a:tblStyleLst xmlns:a="http://schemas.openxmlformats.org/drawingml/2006/main" def="{05F7284A-7AF3-4925-93E8-A9DB5B8B3C3E}">
  <a:tblStyle styleId="{05F7284A-7AF3-4925-93E8-A9DB5B8B3C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77" autoAdjust="0"/>
  </p:normalViewPr>
  <p:slideViewPr>
    <p:cSldViewPr snapToGrid="0">
      <p:cViewPr varScale="1">
        <p:scale>
          <a:sx n="74" d="100"/>
          <a:sy n="74" d="100"/>
        </p:scale>
        <p:origin x="1060" y="48"/>
      </p:cViewPr>
      <p:guideLst>
        <p:guide orient="horz" pos="63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a Pochakom" userId="4e2c3058-dcc6-4a99-89c6-8543c766f1e8" providerId="ADAL" clId="{A0AF07BF-568D-4C04-B72A-9311360DF30C}"/>
    <pc:docChg chg="undo redo custSel addSld delSld modSld sldOrd addMainMaster delMainMaster">
      <pc:chgData name="Angela Pochakom" userId="4e2c3058-dcc6-4a99-89c6-8543c766f1e8" providerId="ADAL" clId="{A0AF07BF-568D-4C04-B72A-9311360DF30C}" dt="2023-02-15T22:33:25.327" v="3679" actId="1076"/>
      <pc:docMkLst>
        <pc:docMk/>
      </pc:docMkLst>
      <pc:sldChg chg="addSp delSp modSp mod">
        <pc:chgData name="Angela Pochakom" userId="4e2c3058-dcc6-4a99-89c6-8543c766f1e8" providerId="ADAL" clId="{A0AF07BF-568D-4C04-B72A-9311360DF30C}" dt="2023-02-13T22:31:36.266" v="3129" actId="2711"/>
        <pc:sldMkLst>
          <pc:docMk/>
          <pc:sldMk cId="0" sldId="262"/>
        </pc:sldMkLst>
        <pc:spChg chg="mod">
          <ac:chgData name="Angela Pochakom" userId="4e2c3058-dcc6-4a99-89c6-8543c766f1e8" providerId="ADAL" clId="{A0AF07BF-568D-4C04-B72A-9311360DF30C}" dt="2023-02-13T18:10:15.250" v="1888" actId="2711"/>
          <ac:spMkLst>
            <pc:docMk/>
            <pc:sldMk cId="0" sldId="262"/>
            <ac:spMk id="3" creationId="{0AFA5716-61E6-D8FA-E1FB-1AE326ED2535}"/>
          </ac:spMkLst>
        </pc:spChg>
        <pc:spChg chg="mod topLvl">
          <ac:chgData name="Angela Pochakom" userId="4e2c3058-dcc6-4a99-89c6-8543c766f1e8" providerId="ADAL" clId="{A0AF07BF-568D-4C04-B72A-9311360DF30C}" dt="2023-02-13T16:13:09.680" v="1379" actId="164"/>
          <ac:spMkLst>
            <pc:docMk/>
            <pc:sldMk cId="0" sldId="262"/>
            <ac:spMk id="16" creationId="{B91E5EA9-2ED0-4DC0-F5C0-A416AEED007D}"/>
          </ac:spMkLst>
        </pc:spChg>
        <pc:spChg chg="mod topLvl">
          <ac:chgData name="Angela Pochakom" userId="4e2c3058-dcc6-4a99-89c6-8543c766f1e8" providerId="ADAL" clId="{A0AF07BF-568D-4C04-B72A-9311360DF30C}" dt="2023-02-13T16:13:09.680" v="1379" actId="164"/>
          <ac:spMkLst>
            <pc:docMk/>
            <pc:sldMk cId="0" sldId="262"/>
            <ac:spMk id="17" creationId="{772960B0-3D86-BAA7-E3E2-9F62CF3933F5}"/>
          </ac:spMkLst>
        </pc:spChg>
        <pc:spChg chg="mod topLvl">
          <ac:chgData name="Angela Pochakom" userId="4e2c3058-dcc6-4a99-89c6-8543c766f1e8" providerId="ADAL" clId="{A0AF07BF-568D-4C04-B72A-9311360DF30C}" dt="2023-02-13T16:13:09.680" v="1379" actId="164"/>
          <ac:spMkLst>
            <pc:docMk/>
            <pc:sldMk cId="0" sldId="262"/>
            <ac:spMk id="18" creationId="{B8FA4233-DEE6-FEC8-7012-C9B0312FC9BE}"/>
          </ac:spMkLst>
        </pc:spChg>
        <pc:spChg chg="mod topLvl">
          <ac:chgData name="Angela Pochakom" userId="4e2c3058-dcc6-4a99-89c6-8543c766f1e8" providerId="ADAL" clId="{A0AF07BF-568D-4C04-B72A-9311360DF30C}" dt="2023-02-13T16:13:09.680" v="1379" actId="164"/>
          <ac:spMkLst>
            <pc:docMk/>
            <pc:sldMk cId="0" sldId="262"/>
            <ac:spMk id="19" creationId="{3B1E256B-FE3C-684E-A249-789EE7BBD86C}"/>
          </ac:spMkLst>
        </pc:spChg>
        <pc:spChg chg="mod topLvl">
          <ac:chgData name="Angela Pochakom" userId="4e2c3058-dcc6-4a99-89c6-8543c766f1e8" providerId="ADAL" clId="{A0AF07BF-568D-4C04-B72A-9311360DF30C}" dt="2023-02-13T16:13:09.680" v="1379" actId="164"/>
          <ac:spMkLst>
            <pc:docMk/>
            <pc:sldMk cId="0" sldId="262"/>
            <ac:spMk id="20" creationId="{C66FF3F2-5C19-B67B-4D59-60ED56276019}"/>
          </ac:spMkLst>
        </pc:spChg>
        <pc:spChg chg="mod topLvl">
          <ac:chgData name="Angela Pochakom" userId="4e2c3058-dcc6-4a99-89c6-8543c766f1e8" providerId="ADAL" clId="{A0AF07BF-568D-4C04-B72A-9311360DF30C}" dt="2023-02-13T16:13:09.680" v="1379" actId="164"/>
          <ac:spMkLst>
            <pc:docMk/>
            <pc:sldMk cId="0" sldId="262"/>
            <ac:spMk id="21" creationId="{448CFC2C-E30A-AB04-9AF3-8E94CBE61AA7}"/>
          </ac:spMkLst>
        </pc:spChg>
        <pc:spChg chg="mod topLvl">
          <ac:chgData name="Angela Pochakom" userId="4e2c3058-dcc6-4a99-89c6-8543c766f1e8" providerId="ADAL" clId="{A0AF07BF-568D-4C04-B72A-9311360DF30C}" dt="2023-02-13T16:13:09.680" v="1379" actId="164"/>
          <ac:spMkLst>
            <pc:docMk/>
            <pc:sldMk cId="0" sldId="262"/>
            <ac:spMk id="22" creationId="{C43F53C4-EA72-5CB8-86A2-A4AAC06C1659}"/>
          </ac:spMkLst>
        </pc:spChg>
        <pc:spChg chg="mod topLvl">
          <ac:chgData name="Angela Pochakom" userId="4e2c3058-dcc6-4a99-89c6-8543c766f1e8" providerId="ADAL" clId="{A0AF07BF-568D-4C04-B72A-9311360DF30C}" dt="2023-02-13T16:13:09.680" v="1379" actId="164"/>
          <ac:spMkLst>
            <pc:docMk/>
            <pc:sldMk cId="0" sldId="262"/>
            <ac:spMk id="23" creationId="{1A58E07B-9148-BC54-557F-4F34F63535FA}"/>
          </ac:spMkLst>
        </pc:spChg>
        <pc:spChg chg="add mod">
          <ac:chgData name="Angela Pochakom" userId="4e2c3058-dcc6-4a99-89c6-8543c766f1e8" providerId="ADAL" clId="{A0AF07BF-568D-4C04-B72A-9311360DF30C}" dt="2023-02-13T16:43:43.084" v="1778" actId="20577"/>
          <ac:spMkLst>
            <pc:docMk/>
            <pc:sldMk cId="0" sldId="262"/>
            <ac:spMk id="33" creationId="{008B7A35-7CDA-0F00-A975-EC9A83369143}"/>
          </ac:spMkLst>
        </pc:spChg>
        <pc:grpChg chg="del mod">
          <ac:chgData name="Angela Pochakom" userId="4e2c3058-dcc6-4a99-89c6-8543c766f1e8" providerId="ADAL" clId="{A0AF07BF-568D-4C04-B72A-9311360DF30C}" dt="2023-02-13T16:09:01.739" v="1306" actId="165"/>
          <ac:grpSpMkLst>
            <pc:docMk/>
            <pc:sldMk cId="0" sldId="262"/>
            <ac:grpSpMk id="9" creationId="{9243BC3C-D097-A50F-93E5-89F2B3A66953}"/>
          </ac:grpSpMkLst>
        </pc:grpChg>
        <pc:grpChg chg="add mod">
          <ac:chgData name="Angela Pochakom" userId="4e2c3058-dcc6-4a99-89c6-8543c766f1e8" providerId="ADAL" clId="{A0AF07BF-568D-4C04-B72A-9311360DF30C}" dt="2023-02-13T16:13:20.559" v="1381" actId="1076"/>
          <ac:grpSpMkLst>
            <pc:docMk/>
            <pc:sldMk cId="0" sldId="262"/>
            <ac:grpSpMk id="43" creationId="{0B4C11DC-6DA9-D796-36E6-6E0644AD9D44}"/>
          </ac:grpSpMkLst>
        </pc:grpChg>
        <pc:graphicFrameChg chg="mod">
          <ac:chgData name="Angela Pochakom" userId="4e2c3058-dcc6-4a99-89c6-8543c766f1e8" providerId="ADAL" clId="{A0AF07BF-568D-4C04-B72A-9311360DF30C}" dt="2023-02-13T22:31:36.266" v="3129" actId="2711"/>
          <ac:graphicFrameMkLst>
            <pc:docMk/>
            <pc:sldMk cId="0" sldId="262"/>
            <ac:graphicFrameMk id="2" creationId="{4694C6EC-8184-2C64-DC12-2D71F1FEBA98}"/>
          </ac:graphicFrameMkLst>
        </pc:graphicFrameChg>
        <pc:cxnChg chg="mod topLvl">
          <ac:chgData name="Angela Pochakom" userId="4e2c3058-dcc6-4a99-89c6-8543c766f1e8" providerId="ADAL" clId="{A0AF07BF-568D-4C04-B72A-9311360DF30C}" dt="2023-02-13T16:13:09.680" v="1379" actId="164"/>
          <ac:cxnSpMkLst>
            <pc:docMk/>
            <pc:sldMk cId="0" sldId="262"/>
            <ac:cxnSpMk id="10" creationId="{8F9C1C92-FF2A-60CC-DC57-E32DFE199881}"/>
          </ac:cxnSpMkLst>
        </pc:cxnChg>
        <pc:cxnChg chg="mod topLvl">
          <ac:chgData name="Angela Pochakom" userId="4e2c3058-dcc6-4a99-89c6-8543c766f1e8" providerId="ADAL" clId="{A0AF07BF-568D-4C04-B72A-9311360DF30C}" dt="2023-02-13T16:13:09.680" v="1379" actId="164"/>
          <ac:cxnSpMkLst>
            <pc:docMk/>
            <pc:sldMk cId="0" sldId="262"/>
            <ac:cxnSpMk id="11" creationId="{B6CB5F6E-1C13-8AB3-28E1-0A9A5A0B3608}"/>
          </ac:cxnSpMkLst>
        </pc:cxnChg>
        <pc:cxnChg chg="mod topLvl">
          <ac:chgData name="Angela Pochakom" userId="4e2c3058-dcc6-4a99-89c6-8543c766f1e8" providerId="ADAL" clId="{A0AF07BF-568D-4C04-B72A-9311360DF30C}" dt="2023-02-13T16:13:09.680" v="1379" actId="164"/>
          <ac:cxnSpMkLst>
            <pc:docMk/>
            <pc:sldMk cId="0" sldId="262"/>
            <ac:cxnSpMk id="12" creationId="{3F44FAAC-77EC-D213-1728-9939A2608B57}"/>
          </ac:cxnSpMkLst>
        </pc:cxnChg>
        <pc:cxnChg chg="mod topLvl">
          <ac:chgData name="Angela Pochakom" userId="4e2c3058-dcc6-4a99-89c6-8543c766f1e8" providerId="ADAL" clId="{A0AF07BF-568D-4C04-B72A-9311360DF30C}" dt="2023-02-13T16:13:09.680" v="1379" actId="164"/>
          <ac:cxnSpMkLst>
            <pc:docMk/>
            <pc:sldMk cId="0" sldId="262"/>
            <ac:cxnSpMk id="13" creationId="{92A3EB6B-AA6C-0D2C-0BFE-0C859CC0617C}"/>
          </ac:cxnSpMkLst>
        </pc:cxnChg>
        <pc:cxnChg chg="mod topLvl">
          <ac:chgData name="Angela Pochakom" userId="4e2c3058-dcc6-4a99-89c6-8543c766f1e8" providerId="ADAL" clId="{A0AF07BF-568D-4C04-B72A-9311360DF30C}" dt="2023-02-13T16:13:09.680" v="1379" actId="164"/>
          <ac:cxnSpMkLst>
            <pc:docMk/>
            <pc:sldMk cId="0" sldId="262"/>
            <ac:cxnSpMk id="14" creationId="{DF17098E-2BA5-CEC7-38FC-4392C7B99B78}"/>
          </ac:cxnSpMkLst>
        </pc:cxnChg>
        <pc:cxnChg chg="mod topLvl">
          <ac:chgData name="Angela Pochakom" userId="4e2c3058-dcc6-4a99-89c6-8543c766f1e8" providerId="ADAL" clId="{A0AF07BF-568D-4C04-B72A-9311360DF30C}" dt="2023-02-13T16:13:09.680" v="1379" actId="164"/>
          <ac:cxnSpMkLst>
            <pc:docMk/>
            <pc:sldMk cId="0" sldId="262"/>
            <ac:cxnSpMk id="15" creationId="{26ED4DFE-D478-D902-677A-5991E61BE5B1}"/>
          </ac:cxnSpMkLst>
        </pc:cxnChg>
        <pc:cxnChg chg="mod ord topLvl">
          <ac:chgData name="Angela Pochakom" userId="4e2c3058-dcc6-4a99-89c6-8543c766f1e8" providerId="ADAL" clId="{A0AF07BF-568D-4C04-B72A-9311360DF30C}" dt="2023-02-13T16:13:09.680" v="1379" actId="164"/>
          <ac:cxnSpMkLst>
            <pc:docMk/>
            <pc:sldMk cId="0" sldId="262"/>
            <ac:cxnSpMk id="24" creationId="{EC88C330-0B8A-DFBC-33D0-9C6E2EC89C36}"/>
          </ac:cxnSpMkLst>
        </pc:cxnChg>
        <pc:cxnChg chg="add mod">
          <ac:chgData name="Angela Pochakom" userId="4e2c3058-dcc6-4a99-89c6-8543c766f1e8" providerId="ADAL" clId="{A0AF07BF-568D-4C04-B72A-9311360DF30C}" dt="2023-02-13T16:13:09.680" v="1379" actId="164"/>
          <ac:cxnSpMkLst>
            <pc:docMk/>
            <pc:sldMk cId="0" sldId="262"/>
            <ac:cxnSpMk id="39" creationId="{5003A510-6F9D-DAB3-79D6-17FB543F95A2}"/>
          </ac:cxnSpMkLst>
        </pc:cxnChg>
      </pc:sldChg>
      <pc:sldChg chg="ord">
        <pc:chgData name="Angela Pochakom" userId="4e2c3058-dcc6-4a99-89c6-8543c766f1e8" providerId="ADAL" clId="{A0AF07BF-568D-4C04-B72A-9311360DF30C}" dt="2023-02-15T17:54:44.867" v="3425"/>
        <pc:sldMkLst>
          <pc:docMk/>
          <pc:sldMk cId="0" sldId="270"/>
        </pc:sldMkLst>
      </pc:sldChg>
      <pc:sldChg chg="addSp delSp modSp mod">
        <pc:chgData name="Angela Pochakom" userId="4e2c3058-dcc6-4a99-89c6-8543c766f1e8" providerId="ADAL" clId="{A0AF07BF-568D-4C04-B72A-9311360DF30C}" dt="2023-02-15T22:33:25.327" v="3679" actId="1076"/>
        <pc:sldMkLst>
          <pc:docMk/>
          <pc:sldMk cId="0" sldId="279"/>
        </pc:sldMkLst>
        <pc:spChg chg="mod">
          <ac:chgData name="Angela Pochakom" userId="4e2c3058-dcc6-4a99-89c6-8543c766f1e8" providerId="ADAL" clId="{A0AF07BF-568D-4C04-B72A-9311360DF30C}" dt="2023-02-15T22:31:32.676" v="3672" actId="1076"/>
          <ac:spMkLst>
            <pc:docMk/>
            <pc:sldMk cId="0" sldId="279"/>
            <ac:spMk id="6237" creationId="{00000000-0000-0000-0000-000000000000}"/>
          </ac:spMkLst>
        </pc:spChg>
        <pc:grpChg chg="del">
          <ac:chgData name="Angela Pochakom" userId="4e2c3058-dcc6-4a99-89c6-8543c766f1e8" providerId="ADAL" clId="{A0AF07BF-568D-4C04-B72A-9311360DF30C}" dt="2023-02-15T22:31:34.395" v="3673" actId="478"/>
          <ac:grpSpMkLst>
            <pc:docMk/>
            <pc:sldMk cId="0" sldId="279"/>
            <ac:grpSpMk id="6259" creationId="{00000000-0000-0000-0000-000000000000}"/>
          </ac:grpSpMkLst>
        </pc:grpChg>
        <pc:picChg chg="add mod">
          <ac:chgData name="Angela Pochakom" userId="4e2c3058-dcc6-4a99-89c6-8543c766f1e8" providerId="ADAL" clId="{A0AF07BF-568D-4C04-B72A-9311360DF30C}" dt="2023-02-15T22:33:25.327" v="3679" actId="1076"/>
          <ac:picMkLst>
            <pc:docMk/>
            <pc:sldMk cId="0" sldId="279"/>
            <ac:picMk id="3" creationId="{0D25B335-0876-8B71-4870-154507587E1A}"/>
          </ac:picMkLst>
        </pc:picChg>
      </pc:sldChg>
      <pc:sldChg chg="add del">
        <pc:chgData name="Angela Pochakom" userId="4e2c3058-dcc6-4a99-89c6-8543c766f1e8" providerId="ADAL" clId="{A0AF07BF-568D-4C04-B72A-9311360DF30C}" dt="2023-02-08T19:25:51.051" v="1294" actId="47"/>
        <pc:sldMkLst>
          <pc:docMk/>
          <pc:sldMk cId="0" sldId="282"/>
        </pc:sldMkLst>
      </pc:sldChg>
      <pc:sldChg chg="add del">
        <pc:chgData name="Angela Pochakom" userId="4e2c3058-dcc6-4a99-89c6-8543c766f1e8" providerId="ADAL" clId="{A0AF07BF-568D-4C04-B72A-9311360DF30C}" dt="2023-02-08T19:25:51.746" v="1295" actId="47"/>
        <pc:sldMkLst>
          <pc:docMk/>
          <pc:sldMk cId="0" sldId="283"/>
        </pc:sldMkLst>
      </pc:sldChg>
      <pc:sldChg chg="add del">
        <pc:chgData name="Angela Pochakom" userId="4e2c3058-dcc6-4a99-89c6-8543c766f1e8" providerId="ADAL" clId="{A0AF07BF-568D-4C04-B72A-9311360DF30C}" dt="2023-02-08T19:25:52.013" v="1296" actId="47"/>
        <pc:sldMkLst>
          <pc:docMk/>
          <pc:sldMk cId="0" sldId="284"/>
        </pc:sldMkLst>
      </pc:sldChg>
      <pc:sldChg chg="add del">
        <pc:chgData name="Angela Pochakom" userId="4e2c3058-dcc6-4a99-89c6-8543c766f1e8" providerId="ADAL" clId="{A0AF07BF-568D-4C04-B72A-9311360DF30C}" dt="2023-02-08T19:25:52.496" v="1297" actId="47"/>
        <pc:sldMkLst>
          <pc:docMk/>
          <pc:sldMk cId="0" sldId="285"/>
        </pc:sldMkLst>
      </pc:sldChg>
      <pc:sldChg chg="add del">
        <pc:chgData name="Angela Pochakom" userId="4e2c3058-dcc6-4a99-89c6-8543c766f1e8" providerId="ADAL" clId="{A0AF07BF-568D-4C04-B72A-9311360DF30C}" dt="2023-02-08T19:25:52.814" v="1298" actId="47"/>
        <pc:sldMkLst>
          <pc:docMk/>
          <pc:sldMk cId="0" sldId="286"/>
        </pc:sldMkLst>
      </pc:sldChg>
      <pc:sldChg chg="add del">
        <pc:chgData name="Angela Pochakom" userId="4e2c3058-dcc6-4a99-89c6-8543c766f1e8" providerId="ADAL" clId="{A0AF07BF-568D-4C04-B72A-9311360DF30C}" dt="2023-02-08T19:25:52.908" v="1299" actId="47"/>
        <pc:sldMkLst>
          <pc:docMk/>
          <pc:sldMk cId="0" sldId="287"/>
        </pc:sldMkLst>
      </pc:sldChg>
      <pc:sldChg chg="delSp add del mod">
        <pc:chgData name="Angela Pochakom" userId="4e2c3058-dcc6-4a99-89c6-8543c766f1e8" providerId="ADAL" clId="{A0AF07BF-568D-4C04-B72A-9311360DF30C}" dt="2023-02-13T16:53:38.720" v="1856" actId="47"/>
        <pc:sldMkLst>
          <pc:docMk/>
          <pc:sldMk cId="1923023376" sldId="287"/>
        </pc:sldMkLst>
        <pc:spChg chg="del">
          <ac:chgData name="Angela Pochakom" userId="4e2c3058-dcc6-4a99-89c6-8543c766f1e8" providerId="ADAL" clId="{A0AF07BF-568D-4C04-B72A-9311360DF30C}" dt="2023-02-13T16:53:28.299" v="1854" actId="478"/>
          <ac:spMkLst>
            <pc:docMk/>
            <pc:sldMk cId="1923023376" sldId="287"/>
            <ac:spMk id="4" creationId="{3D8D560A-FB93-A443-60AD-3C8C1E9003C9}"/>
          </ac:spMkLst>
        </pc:spChg>
      </pc:sldChg>
      <pc:sldChg chg="add del">
        <pc:chgData name="Angela Pochakom" userId="4e2c3058-dcc6-4a99-89c6-8543c766f1e8" providerId="ADAL" clId="{A0AF07BF-568D-4C04-B72A-9311360DF30C}" dt="2023-02-08T19:25:53.054" v="1300" actId="47"/>
        <pc:sldMkLst>
          <pc:docMk/>
          <pc:sldMk cId="0" sldId="288"/>
        </pc:sldMkLst>
      </pc:sldChg>
      <pc:sldChg chg="add del">
        <pc:chgData name="Angela Pochakom" userId="4e2c3058-dcc6-4a99-89c6-8543c766f1e8" providerId="ADAL" clId="{A0AF07BF-568D-4C04-B72A-9311360DF30C}" dt="2023-02-08T19:25:53.306" v="1301" actId="47"/>
        <pc:sldMkLst>
          <pc:docMk/>
          <pc:sldMk cId="0" sldId="289"/>
        </pc:sldMkLst>
      </pc:sldChg>
      <pc:sldChg chg="add del">
        <pc:chgData name="Angela Pochakom" userId="4e2c3058-dcc6-4a99-89c6-8543c766f1e8" providerId="ADAL" clId="{A0AF07BF-568D-4C04-B72A-9311360DF30C}" dt="2023-02-08T19:25:53.855" v="1302" actId="47"/>
        <pc:sldMkLst>
          <pc:docMk/>
          <pc:sldMk cId="0" sldId="290"/>
        </pc:sldMkLst>
      </pc:sldChg>
      <pc:sldChg chg="add del">
        <pc:chgData name="Angela Pochakom" userId="4e2c3058-dcc6-4a99-89c6-8543c766f1e8" providerId="ADAL" clId="{A0AF07BF-568D-4C04-B72A-9311360DF30C}" dt="2023-02-08T19:25:54.176" v="1303" actId="47"/>
        <pc:sldMkLst>
          <pc:docMk/>
          <pc:sldMk cId="0" sldId="291"/>
        </pc:sldMkLst>
      </pc:sldChg>
      <pc:sldChg chg="add del">
        <pc:chgData name="Angela Pochakom" userId="4e2c3058-dcc6-4a99-89c6-8543c766f1e8" providerId="ADAL" clId="{A0AF07BF-568D-4C04-B72A-9311360DF30C}" dt="2023-02-08T19:25:54.399" v="1304" actId="47"/>
        <pc:sldMkLst>
          <pc:docMk/>
          <pc:sldMk cId="0" sldId="292"/>
        </pc:sldMkLst>
      </pc:sldChg>
      <pc:sldChg chg="del">
        <pc:chgData name="Angela Pochakom" userId="4e2c3058-dcc6-4a99-89c6-8543c766f1e8" providerId="ADAL" clId="{A0AF07BF-568D-4C04-B72A-9311360DF30C}" dt="2023-02-08T18:41:25.807" v="5" actId="47"/>
        <pc:sldMkLst>
          <pc:docMk/>
          <pc:sldMk cId="0" sldId="293"/>
        </pc:sldMkLst>
      </pc:sldChg>
      <pc:sldChg chg="del">
        <pc:chgData name="Angela Pochakom" userId="4e2c3058-dcc6-4a99-89c6-8543c766f1e8" providerId="ADAL" clId="{A0AF07BF-568D-4C04-B72A-9311360DF30C}" dt="2023-02-08T18:41:25.572" v="4" actId="47"/>
        <pc:sldMkLst>
          <pc:docMk/>
          <pc:sldMk cId="0" sldId="294"/>
        </pc:sldMkLst>
      </pc:sldChg>
      <pc:sldChg chg="del">
        <pc:chgData name="Angela Pochakom" userId="4e2c3058-dcc6-4a99-89c6-8543c766f1e8" providerId="ADAL" clId="{A0AF07BF-568D-4C04-B72A-9311360DF30C}" dt="2023-02-08T18:41:25.273" v="3" actId="47"/>
        <pc:sldMkLst>
          <pc:docMk/>
          <pc:sldMk cId="0" sldId="295"/>
        </pc:sldMkLst>
      </pc:sldChg>
      <pc:sldChg chg="del">
        <pc:chgData name="Angela Pochakom" userId="4e2c3058-dcc6-4a99-89c6-8543c766f1e8" providerId="ADAL" clId="{A0AF07BF-568D-4C04-B72A-9311360DF30C}" dt="2023-02-08T18:41:24.935" v="2" actId="47"/>
        <pc:sldMkLst>
          <pc:docMk/>
          <pc:sldMk cId="0" sldId="296"/>
        </pc:sldMkLst>
      </pc:sldChg>
      <pc:sldChg chg="del">
        <pc:chgData name="Angela Pochakom" userId="4e2c3058-dcc6-4a99-89c6-8543c766f1e8" providerId="ADAL" clId="{A0AF07BF-568D-4C04-B72A-9311360DF30C}" dt="2023-02-08T18:41:24.689" v="1" actId="47"/>
        <pc:sldMkLst>
          <pc:docMk/>
          <pc:sldMk cId="0" sldId="297"/>
        </pc:sldMkLst>
      </pc:sldChg>
      <pc:sldChg chg="del">
        <pc:chgData name="Angela Pochakom" userId="4e2c3058-dcc6-4a99-89c6-8543c766f1e8" providerId="ADAL" clId="{A0AF07BF-568D-4C04-B72A-9311360DF30C}" dt="2023-02-08T18:41:24.273" v="0" actId="47"/>
        <pc:sldMkLst>
          <pc:docMk/>
          <pc:sldMk cId="0" sldId="298"/>
        </pc:sldMkLst>
      </pc:sldChg>
      <pc:sldChg chg="modSp mod">
        <pc:chgData name="Angela Pochakom" userId="4e2c3058-dcc6-4a99-89c6-8543c766f1e8" providerId="ADAL" clId="{A0AF07BF-568D-4C04-B72A-9311360DF30C}" dt="2023-02-13T16:50:07.335" v="1812" actId="122"/>
        <pc:sldMkLst>
          <pc:docMk/>
          <pc:sldMk cId="944766171" sldId="299"/>
        </pc:sldMkLst>
        <pc:spChg chg="mod">
          <ac:chgData name="Angela Pochakom" userId="4e2c3058-dcc6-4a99-89c6-8543c766f1e8" providerId="ADAL" clId="{A0AF07BF-568D-4C04-B72A-9311360DF30C}" dt="2023-02-13T16:28:38.521" v="1746" actId="122"/>
          <ac:spMkLst>
            <pc:docMk/>
            <pc:sldMk cId="944766171" sldId="299"/>
            <ac:spMk id="339" creationId="{C5FA0C4B-11AD-970A-9A05-4A26EACD5C8D}"/>
          </ac:spMkLst>
        </pc:spChg>
        <pc:spChg chg="mod">
          <ac:chgData name="Angela Pochakom" userId="4e2c3058-dcc6-4a99-89c6-8543c766f1e8" providerId="ADAL" clId="{A0AF07BF-568D-4C04-B72A-9311360DF30C}" dt="2023-02-13T16:14:38.772" v="1440" actId="113"/>
          <ac:spMkLst>
            <pc:docMk/>
            <pc:sldMk cId="944766171" sldId="299"/>
            <ac:spMk id="340" creationId="{80C7331C-E1A7-F245-9B52-9A89DEDBB4CE}"/>
          </ac:spMkLst>
        </pc:spChg>
        <pc:spChg chg="mod">
          <ac:chgData name="Angela Pochakom" userId="4e2c3058-dcc6-4a99-89c6-8543c766f1e8" providerId="ADAL" clId="{A0AF07BF-568D-4C04-B72A-9311360DF30C}" dt="2023-02-13T16:28:33.068" v="1744" actId="122"/>
          <ac:spMkLst>
            <pc:docMk/>
            <pc:sldMk cId="944766171" sldId="299"/>
            <ac:spMk id="349" creationId="{81FA4054-D9BB-5C57-55FE-F765A5A88A53}"/>
          </ac:spMkLst>
        </pc:spChg>
        <pc:spChg chg="mod">
          <ac:chgData name="Angela Pochakom" userId="4e2c3058-dcc6-4a99-89c6-8543c766f1e8" providerId="ADAL" clId="{A0AF07BF-568D-4C04-B72A-9311360DF30C}" dt="2023-02-13T16:30:07.424" v="1768" actId="1076"/>
          <ac:spMkLst>
            <pc:docMk/>
            <pc:sldMk cId="944766171" sldId="299"/>
            <ac:spMk id="363" creationId="{FB6F6963-01B0-2A9B-A500-8456A6793B5D}"/>
          </ac:spMkLst>
        </pc:spChg>
        <pc:spChg chg="mod">
          <ac:chgData name="Angela Pochakom" userId="4e2c3058-dcc6-4a99-89c6-8543c766f1e8" providerId="ADAL" clId="{A0AF07BF-568D-4C04-B72A-9311360DF30C}" dt="2023-02-13T16:28:40.929" v="1747" actId="122"/>
          <ac:spMkLst>
            <pc:docMk/>
            <pc:sldMk cId="944766171" sldId="299"/>
            <ac:spMk id="369" creationId="{7846BBD4-4ECD-04C4-4E7C-F6A60B081F06}"/>
          </ac:spMkLst>
        </pc:spChg>
        <pc:spChg chg="mod">
          <ac:chgData name="Angela Pochakom" userId="4e2c3058-dcc6-4a99-89c6-8543c766f1e8" providerId="ADAL" clId="{A0AF07BF-568D-4C04-B72A-9311360DF30C}" dt="2023-02-13T16:43:33.091" v="1769" actId="20577"/>
          <ac:spMkLst>
            <pc:docMk/>
            <pc:sldMk cId="944766171" sldId="299"/>
            <ac:spMk id="379" creationId="{6313C37B-94CE-5FAA-FD8D-B10821E1B53A}"/>
          </ac:spMkLst>
        </pc:spChg>
        <pc:spChg chg="mod">
          <ac:chgData name="Angela Pochakom" userId="4e2c3058-dcc6-4a99-89c6-8543c766f1e8" providerId="ADAL" clId="{A0AF07BF-568D-4C04-B72A-9311360DF30C}" dt="2023-02-13T16:28:46.021" v="1748" actId="122"/>
          <ac:spMkLst>
            <pc:docMk/>
            <pc:sldMk cId="944766171" sldId="299"/>
            <ac:spMk id="385" creationId="{668DF524-6426-B6B0-855E-4A3B051D25E7}"/>
          </ac:spMkLst>
        </pc:spChg>
        <pc:spChg chg="mod">
          <ac:chgData name="Angela Pochakom" userId="4e2c3058-dcc6-4a99-89c6-8543c766f1e8" providerId="ADAL" clId="{A0AF07BF-568D-4C04-B72A-9311360DF30C}" dt="2023-02-13T16:50:07.335" v="1812" actId="122"/>
          <ac:spMkLst>
            <pc:docMk/>
            <pc:sldMk cId="944766171" sldId="299"/>
            <ac:spMk id="395" creationId="{30C55E6C-74E9-F458-8784-7416C31267F2}"/>
          </ac:spMkLst>
        </pc:spChg>
        <pc:spChg chg="mod">
          <ac:chgData name="Angela Pochakom" userId="4e2c3058-dcc6-4a99-89c6-8543c766f1e8" providerId="ADAL" clId="{A0AF07BF-568D-4C04-B72A-9311360DF30C}" dt="2023-02-13T16:15:08.713" v="1448" actId="113"/>
          <ac:spMkLst>
            <pc:docMk/>
            <pc:sldMk cId="944766171" sldId="299"/>
            <ac:spMk id="439" creationId="{5FCE40B2-BCB9-9C49-DDB4-36ADC675DE14}"/>
          </ac:spMkLst>
        </pc:spChg>
        <pc:grpChg chg="mod">
          <ac:chgData name="Angela Pochakom" userId="4e2c3058-dcc6-4a99-89c6-8543c766f1e8" providerId="ADAL" clId="{A0AF07BF-568D-4C04-B72A-9311360DF30C}" dt="2023-02-13T16:30:01.641" v="1767" actId="1076"/>
          <ac:grpSpMkLst>
            <pc:docMk/>
            <pc:sldMk cId="944766171" sldId="299"/>
            <ac:grpSpMk id="4" creationId="{F4D30423-D144-3A61-86A8-A9CB2E4E903B}"/>
          </ac:grpSpMkLst>
        </pc:grpChg>
      </pc:sldChg>
      <pc:sldChg chg="modSp mod">
        <pc:chgData name="Angela Pochakom" userId="4e2c3058-dcc6-4a99-89c6-8543c766f1e8" providerId="ADAL" clId="{A0AF07BF-568D-4C04-B72A-9311360DF30C}" dt="2023-02-15T22:19:56.382" v="3617" actId="20577"/>
        <pc:sldMkLst>
          <pc:docMk/>
          <pc:sldMk cId="2476063008" sldId="300"/>
        </pc:sldMkLst>
        <pc:spChg chg="mod">
          <ac:chgData name="Angela Pochakom" userId="4e2c3058-dcc6-4a99-89c6-8543c766f1e8" providerId="ADAL" clId="{A0AF07BF-568D-4C04-B72A-9311360DF30C}" dt="2023-02-15T22:19:38.809" v="3571" actId="20577"/>
          <ac:spMkLst>
            <pc:docMk/>
            <pc:sldMk cId="2476063008" sldId="300"/>
            <ac:spMk id="25" creationId="{3BEA0AB1-31BC-3D62-1FA3-C5F41127BBD7}"/>
          </ac:spMkLst>
        </pc:spChg>
        <pc:spChg chg="mod">
          <ac:chgData name="Angela Pochakom" userId="4e2c3058-dcc6-4a99-89c6-8543c766f1e8" providerId="ADAL" clId="{A0AF07BF-568D-4C04-B72A-9311360DF30C}" dt="2023-02-15T22:19:28.347" v="3569" actId="207"/>
          <ac:spMkLst>
            <pc:docMk/>
            <pc:sldMk cId="2476063008" sldId="300"/>
            <ac:spMk id="27" creationId="{F7B1DD9A-230E-0A60-F12F-36557BE57F4C}"/>
          </ac:spMkLst>
        </pc:spChg>
        <pc:spChg chg="mod">
          <ac:chgData name="Angela Pochakom" userId="4e2c3058-dcc6-4a99-89c6-8543c766f1e8" providerId="ADAL" clId="{A0AF07BF-568D-4C04-B72A-9311360DF30C}" dt="2023-02-15T22:19:56.382" v="3617" actId="20577"/>
          <ac:spMkLst>
            <pc:docMk/>
            <pc:sldMk cId="2476063008" sldId="300"/>
            <ac:spMk id="28" creationId="{FFE8AB0B-0874-0E72-F316-3F8E1A05C22E}"/>
          </ac:spMkLst>
        </pc:spChg>
        <pc:spChg chg="mod">
          <ac:chgData name="Angela Pochakom" userId="4e2c3058-dcc6-4a99-89c6-8543c766f1e8" providerId="ADAL" clId="{A0AF07BF-568D-4C04-B72A-9311360DF30C}" dt="2023-02-13T16:18:54.377" v="1556" actId="20577"/>
          <ac:spMkLst>
            <pc:docMk/>
            <pc:sldMk cId="2476063008" sldId="300"/>
            <ac:spMk id="40" creationId="{C203DDE1-9A5C-B41B-42A3-8E6438F9E234}"/>
          </ac:spMkLst>
        </pc:spChg>
      </pc:sldChg>
      <pc:sldChg chg="modSp mod">
        <pc:chgData name="Angela Pochakom" userId="4e2c3058-dcc6-4a99-89c6-8543c766f1e8" providerId="ADAL" clId="{A0AF07BF-568D-4C04-B72A-9311360DF30C}" dt="2023-02-13T16:51:46.663" v="1816" actId="1076"/>
        <pc:sldMkLst>
          <pc:docMk/>
          <pc:sldMk cId="1428958115" sldId="301"/>
        </pc:sldMkLst>
        <pc:picChg chg="mod modCrop">
          <ac:chgData name="Angela Pochakom" userId="4e2c3058-dcc6-4a99-89c6-8543c766f1e8" providerId="ADAL" clId="{A0AF07BF-568D-4C04-B72A-9311360DF30C}" dt="2023-02-13T16:51:46.663" v="1816" actId="1076"/>
          <ac:picMkLst>
            <pc:docMk/>
            <pc:sldMk cId="1428958115" sldId="301"/>
            <ac:picMk id="5" creationId="{5043CCCF-F592-A143-EB14-263AB448AD37}"/>
          </ac:picMkLst>
        </pc:picChg>
      </pc:sldChg>
      <pc:sldChg chg="addSp delSp modSp mod">
        <pc:chgData name="Angela Pochakom" userId="4e2c3058-dcc6-4a99-89c6-8543c766f1e8" providerId="ADAL" clId="{A0AF07BF-568D-4C04-B72A-9311360DF30C}" dt="2023-02-15T22:20:39.206" v="3621" actId="1076"/>
        <pc:sldMkLst>
          <pc:docMk/>
          <pc:sldMk cId="1154988898" sldId="302"/>
        </pc:sldMkLst>
        <pc:spChg chg="mod">
          <ac:chgData name="Angela Pochakom" userId="4e2c3058-dcc6-4a99-89c6-8543c766f1e8" providerId="ADAL" clId="{A0AF07BF-568D-4C04-B72A-9311360DF30C}" dt="2023-02-15T22:20:39.206" v="3621" actId="1076"/>
          <ac:spMkLst>
            <pc:docMk/>
            <pc:sldMk cId="1154988898" sldId="302"/>
            <ac:spMk id="2" creationId="{103E4461-9E34-4C33-563A-CEFDF278455C}"/>
          </ac:spMkLst>
        </pc:spChg>
        <pc:spChg chg="mod">
          <ac:chgData name="Angela Pochakom" userId="4e2c3058-dcc6-4a99-89c6-8543c766f1e8" providerId="ADAL" clId="{A0AF07BF-568D-4C04-B72A-9311360DF30C}" dt="2023-02-15T22:20:39.206" v="3621" actId="1076"/>
          <ac:spMkLst>
            <pc:docMk/>
            <pc:sldMk cId="1154988898" sldId="302"/>
            <ac:spMk id="3" creationId="{C63A6A3A-FAEA-E359-6785-637E91EDAB9F}"/>
          </ac:spMkLst>
        </pc:spChg>
        <pc:spChg chg="del">
          <ac:chgData name="Angela Pochakom" userId="4e2c3058-dcc6-4a99-89c6-8543c766f1e8" providerId="ADAL" clId="{A0AF07BF-568D-4C04-B72A-9311360DF30C}" dt="2023-02-15T22:20:14.848" v="3618" actId="478"/>
          <ac:spMkLst>
            <pc:docMk/>
            <pc:sldMk cId="1154988898" sldId="302"/>
            <ac:spMk id="4" creationId="{81ECAFF7-F3DF-E190-406D-BCF524BEE1BB}"/>
          </ac:spMkLst>
        </pc:spChg>
        <pc:spChg chg="mod">
          <ac:chgData name="Angela Pochakom" userId="4e2c3058-dcc6-4a99-89c6-8543c766f1e8" providerId="ADAL" clId="{A0AF07BF-568D-4C04-B72A-9311360DF30C}" dt="2023-02-15T22:20:39.206" v="3621" actId="1076"/>
          <ac:spMkLst>
            <pc:docMk/>
            <pc:sldMk cId="1154988898" sldId="302"/>
            <ac:spMk id="5" creationId="{1E4A56F6-F8D8-76AD-E950-8EE9FB098F99}"/>
          </ac:spMkLst>
        </pc:spChg>
        <pc:spChg chg="add del mod">
          <ac:chgData name="Angela Pochakom" userId="4e2c3058-dcc6-4a99-89c6-8543c766f1e8" providerId="ADAL" clId="{A0AF07BF-568D-4C04-B72A-9311360DF30C}" dt="2023-02-15T22:20:18.266" v="3619" actId="478"/>
          <ac:spMkLst>
            <pc:docMk/>
            <pc:sldMk cId="1154988898" sldId="302"/>
            <ac:spMk id="7" creationId="{15D1EEFA-DA84-61CC-563E-7B72D553A4E0}"/>
          </ac:spMkLst>
        </pc:spChg>
        <pc:spChg chg="add del mod">
          <ac:chgData name="Angela Pochakom" userId="4e2c3058-dcc6-4a99-89c6-8543c766f1e8" providerId="ADAL" clId="{A0AF07BF-568D-4C04-B72A-9311360DF30C}" dt="2023-02-15T22:20:18.266" v="3619" actId="478"/>
          <ac:spMkLst>
            <pc:docMk/>
            <pc:sldMk cId="1154988898" sldId="302"/>
            <ac:spMk id="9" creationId="{4D3BEAC2-2451-B9A3-3869-A275D76BC01B}"/>
          </ac:spMkLst>
        </pc:spChg>
        <pc:spChg chg="add del mod">
          <ac:chgData name="Angela Pochakom" userId="4e2c3058-dcc6-4a99-89c6-8543c766f1e8" providerId="ADAL" clId="{A0AF07BF-568D-4C04-B72A-9311360DF30C}" dt="2023-02-15T22:20:18.266" v="3619" actId="478"/>
          <ac:spMkLst>
            <pc:docMk/>
            <pc:sldMk cId="1154988898" sldId="302"/>
            <ac:spMk id="11" creationId="{E72C0A3A-6CB8-C21B-BCB0-B2AFDBCBB4EA}"/>
          </ac:spMkLst>
        </pc:spChg>
        <pc:spChg chg="add del mod">
          <ac:chgData name="Angela Pochakom" userId="4e2c3058-dcc6-4a99-89c6-8543c766f1e8" providerId="ADAL" clId="{A0AF07BF-568D-4C04-B72A-9311360DF30C}" dt="2023-02-15T22:20:18.266" v="3619" actId="478"/>
          <ac:spMkLst>
            <pc:docMk/>
            <pc:sldMk cId="1154988898" sldId="302"/>
            <ac:spMk id="13" creationId="{E590823C-BF6E-3089-4786-2FC811B9C0AD}"/>
          </ac:spMkLst>
        </pc:spChg>
        <pc:spChg chg="add del mod">
          <ac:chgData name="Angela Pochakom" userId="4e2c3058-dcc6-4a99-89c6-8543c766f1e8" providerId="ADAL" clId="{A0AF07BF-568D-4C04-B72A-9311360DF30C}" dt="2023-02-15T22:20:20.292" v="3620" actId="478"/>
          <ac:spMkLst>
            <pc:docMk/>
            <pc:sldMk cId="1154988898" sldId="302"/>
            <ac:spMk id="15" creationId="{9925836F-AB0A-1F0F-3E61-54FBB00C2811}"/>
          </ac:spMkLst>
        </pc:spChg>
        <pc:spChg chg="mod">
          <ac:chgData name="Angela Pochakom" userId="4e2c3058-dcc6-4a99-89c6-8543c766f1e8" providerId="ADAL" clId="{A0AF07BF-568D-4C04-B72A-9311360DF30C}" dt="2023-02-15T22:20:39.206" v="3621" actId="1076"/>
          <ac:spMkLst>
            <pc:docMk/>
            <pc:sldMk cId="1154988898" sldId="302"/>
            <ac:spMk id="342" creationId="{00000000-0000-0000-0000-000000000000}"/>
          </ac:spMkLst>
        </pc:spChg>
        <pc:spChg chg="mod">
          <ac:chgData name="Angela Pochakom" userId="4e2c3058-dcc6-4a99-89c6-8543c766f1e8" providerId="ADAL" clId="{A0AF07BF-568D-4C04-B72A-9311360DF30C}" dt="2023-02-15T22:20:39.206" v="3621" actId="1076"/>
          <ac:spMkLst>
            <pc:docMk/>
            <pc:sldMk cId="1154988898" sldId="302"/>
            <ac:spMk id="344" creationId="{00000000-0000-0000-0000-000000000000}"/>
          </ac:spMkLst>
        </pc:spChg>
        <pc:spChg chg="mod">
          <ac:chgData name="Angela Pochakom" userId="4e2c3058-dcc6-4a99-89c6-8543c766f1e8" providerId="ADAL" clId="{A0AF07BF-568D-4C04-B72A-9311360DF30C}" dt="2023-02-15T22:20:39.206" v="3621" actId="1076"/>
          <ac:spMkLst>
            <pc:docMk/>
            <pc:sldMk cId="1154988898" sldId="302"/>
            <ac:spMk id="345" creationId="{00000000-0000-0000-0000-000000000000}"/>
          </ac:spMkLst>
        </pc:spChg>
        <pc:spChg chg="mod">
          <ac:chgData name="Angela Pochakom" userId="4e2c3058-dcc6-4a99-89c6-8543c766f1e8" providerId="ADAL" clId="{A0AF07BF-568D-4C04-B72A-9311360DF30C}" dt="2023-02-15T22:20:39.206" v="3621" actId="1076"/>
          <ac:spMkLst>
            <pc:docMk/>
            <pc:sldMk cId="1154988898" sldId="302"/>
            <ac:spMk id="347" creationId="{00000000-0000-0000-0000-000000000000}"/>
          </ac:spMkLst>
        </pc:spChg>
        <pc:spChg chg="del">
          <ac:chgData name="Angela Pochakom" userId="4e2c3058-dcc6-4a99-89c6-8543c766f1e8" providerId="ADAL" clId="{A0AF07BF-568D-4C04-B72A-9311360DF30C}" dt="2023-02-15T22:20:14.848" v="3618" actId="478"/>
          <ac:spMkLst>
            <pc:docMk/>
            <pc:sldMk cId="1154988898" sldId="302"/>
            <ac:spMk id="348" creationId="{00000000-0000-0000-0000-000000000000}"/>
          </ac:spMkLst>
        </pc:spChg>
        <pc:spChg chg="del">
          <ac:chgData name="Angela Pochakom" userId="4e2c3058-dcc6-4a99-89c6-8543c766f1e8" providerId="ADAL" clId="{A0AF07BF-568D-4C04-B72A-9311360DF30C}" dt="2023-02-15T22:20:14.848" v="3618" actId="478"/>
          <ac:spMkLst>
            <pc:docMk/>
            <pc:sldMk cId="1154988898" sldId="302"/>
            <ac:spMk id="350" creationId="{00000000-0000-0000-0000-000000000000}"/>
          </ac:spMkLst>
        </pc:spChg>
        <pc:spChg chg="del">
          <ac:chgData name="Angela Pochakom" userId="4e2c3058-dcc6-4a99-89c6-8543c766f1e8" providerId="ADAL" clId="{A0AF07BF-568D-4C04-B72A-9311360DF30C}" dt="2023-02-15T22:20:14.848" v="3618" actId="478"/>
          <ac:spMkLst>
            <pc:docMk/>
            <pc:sldMk cId="1154988898" sldId="302"/>
            <ac:spMk id="351" creationId="{00000000-0000-0000-0000-000000000000}"/>
          </ac:spMkLst>
        </pc:spChg>
        <pc:spChg chg="del">
          <ac:chgData name="Angela Pochakom" userId="4e2c3058-dcc6-4a99-89c6-8543c766f1e8" providerId="ADAL" clId="{A0AF07BF-568D-4C04-B72A-9311360DF30C}" dt="2023-02-15T22:20:18.266" v="3619" actId="478"/>
          <ac:spMkLst>
            <pc:docMk/>
            <pc:sldMk cId="1154988898" sldId="302"/>
            <ac:spMk id="352" creationId="{00000000-0000-0000-0000-000000000000}"/>
          </ac:spMkLst>
        </pc:spChg>
        <pc:spChg chg="del">
          <ac:chgData name="Angela Pochakom" userId="4e2c3058-dcc6-4a99-89c6-8543c766f1e8" providerId="ADAL" clId="{A0AF07BF-568D-4C04-B72A-9311360DF30C}" dt="2023-02-15T22:20:14.848" v="3618" actId="478"/>
          <ac:spMkLst>
            <pc:docMk/>
            <pc:sldMk cId="1154988898" sldId="302"/>
            <ac:spMk id="353" creationId="{00000000-0000-0000-0000-000000000000}"/>
          </ac:spMkLst>
        </pc:spChg>
      </pc:sldChg>
      <pc:sldChg chg="addSp delSp modSp mod ord">
        <pc:chgData name="Angela Pochakom" userId="4e2c3058-dcc6-4a99-89c6-8543c766f1e8" providerId="ADAL" clId="{A0AF07BF-568D-4C04-B72A-9311360DF30C}" dt="2023-02-15T17:52:28.851" v="3357"/>
        <pc:sldMkLst>
          <pc:docMk/>
          <pc:sldMk cId="3143909921" sldId="304"/>
        </pc:sldMkLst>
        <pc:spChg chg="add del">
          <ac:chgData name="Angela Pochakom" userId="4e2c3058-dcc6-4a99-89c6-8543c766f1e8" providerId="ADAL" clId="{A0AF07BF-568D-4C04-B72A-9311360DF30C}" dt="2023-02-08T18:43:30.902" v="30" actId="478"/>
          <ac:spMkLst>
            <pc:docMk/>
            <pc:sldMk cId="3143909921" sldId="304"/>
            <ac:spMk id="3" creationId="{3656A4F9-0EDB-B896-1EE9-24C00C0FB14F}"/>
          </ac:spMkLst>
        </pc:spChg>
        <pc:spChg chg="add mod">
          <ac:chgData name="Angela Pochakom" userId="4e2c3058-dcc6-4a99-89c6-8543c766f1e8" providerId="ADAL" clId="{A0AF07BF-568D-4C04-B72A-9311360DF30C}" dt="2023-02-13T22:25:58.684" v="3005" actId="404"/>
          <ac:spMkLst>
            <pc:docMk/>
            <pc:sldMk cId="3143909921" sldId="304"/>
            <ac:spMk id="3" creationId="{3DAC630B-A6D7-2459-FEE7-1625722C628F}"/>
          </ac:spMkLst>
        </pc:spChg>
        <pc:spChg chg="mod">
          <ac:chgData name="Angela Pochakom" userId="4e2c3058-dcc6-4a99-89c6-8543c766f1e8" providerId="ADAL" clId="{A0AF07BF-568D-4C04-B72A-9311360DF30C}" dt="2023-02-08T18:44:24.933" v="52" actId="207"/>
          <ac:spMkLst>
            <pc:docMk/>
            <pc:sldMk cId="3143909921" sldId="304"/>
            <ac:spMk id="10" creationId="{9DDFFF0F-600A-9A1D-BD03-ABB3C52BDD9D}"/>
          </ac:spMkLst>
        </pc:spChg>
        <pc:spChg chg="mod">
          <ac:chgData name="Angela Pochakom" userId="4e2c3058-dcc6-4a99-89c6-8543c766f1e8" providerId="ADAL" clId="{A0AF07BF-568D-4C04-B72A-9311360DF30C}" dt="2023-02-08T18:44:24.933" v="52" actId="207"/>
          <ac:spMkLst>
            <pc:docMk/>
            <pc:sldMk cId="3143909921" sldId="304"/>
            <ac:spMk id="11" creationId="{4B0A441C-21D8-9BA9-54BA-ECF14D94B6D5}"/>
          </ac:spMkLst>
        </pc:spChg>
        <pc:spChg chg="mod">
          <ac:chgData name="Angela Pochakom" userId="4e2c3058-dcc6-4a99-89c6-8543c766f1e8" providerId="ADAL" clId="{A0AF07BF-568D-4C04-B72A-9311360DF30C}" dt="2023-02-08T18:44:24.933" v="52" actId="207"/>
          <ac:spMkLst>
            <pc:docMk/>
            <pc:sldMk cId="3143909921" sldId="304"/>
            <ac:spMk id="12" creationId="{6D7C0CA6-C809-4414-897D-61654CE83586}"/>
          </ac:spMkLst>
        </pc:spChg>
        <pc:spChg chg="mod">
          <ac:chgData name="Angela Pochakom" userId="4e2c3058-dcc6-4a99-89c6-8543c766f1e8" providerId="ADAL" clId="{A0AF07BF-568D-4C04-B72A-9311360DF30C}" dt="2023-02-08T18:44:24.933" v="52" actId="207"/>
          <ac:spMkLst>
            <pc:docMk/>
            <pc:sldMk cId="3143909921" sldId="304"/>
            <ac:spMk id="13" creationId="{0C25AC28-05A2-E942-F1C9-F8B2B28836AE}"/>
          </ac:spMkLst>
        </pc:spChg>
        <pc:spChg chg="mod">
          <ac:chgData name="Angela Pochakom" userId="4e2c3058-dcc6-4a99-89c6-8543c766f1e8" providerId="ADAL" clId="{A0AF07BF-568D-4C04-B72A-9311360DF30C}" dt="2023-02-08T18:44:24.933" v="52" actId="207"/>
          <ac:spMkLst>
            <pc:docMk/>
            <pc:sldMk cId="3143909921" sldId="304"/>
            <ac:spMk id="14" creationId="{B7389D37-B83D-707B-1169-5A9B6454CD8E}"/>
          </ac:spMkLst>
        </pc:spChg>
        <pc:spChg chg="mod">
          <ac:chgData name="Angela Pochakom" userId="4e2c3058-dcc6-4a99-89c6-8543c766f1e8" providerId="ADAL" clId="{A0AF07BF-568D-4C04-B72A-9311360DF30C}" dt="2023-02-08T18:44:24.933" v="52" actId="207"/>
          <ac:spMkLst>
            <pc:docMk/>
            <pc:sldMk cId="3143909921" sldId="304"/>
            <ac:spMk id="15" creationId="{533F3217-DF0B-9FBC-3327-7298FAF54697}"/>
          </ac:spMkLst>
        </pc:spChg>
        <pc:spChg chg="mod">
          <ac:chgData name="Angela Pochakom" userId="4e2c3058-dcc6-4a99-89c6-8543c766f1e8" providerId="ADAL" clId="{A0AF07BF-568D-4C04-B72A-9311360DF30C}" dt="2023-02-08T18:44:24.933" v="52" actId="207"/>
          <ac:spMkLst>
            <pc:docMk/>
            <pc:sldMk cId="3143909921" sldId="304"/>
            <ac:spMk id="16" creationId="{FC7AFFBB-CDF2-D686-339E-FFD4497E3D40}"/>
          </ac:spMkLst>
        </pc:spChg>
        <pc:spChg chg="mod">
          <ac:chgData name="Angela Pochakom" userId="4e2c3058-dcc6-4a99-89c6-8543c766f1e8" providerId="ADAL" clId="{A0AF07BF-568D-4C04-B72A-9311360DF30C}" dt="2023-02-08T18:44:24.933" v="52" actId="207"/>
          <ac:spMkLst>
            <pc:docMk/>
            <pc:sldMk cId="3143909921" sldId="304"/>
            <ac:spMk id="17" creationId="{0B800639-96C7-1120-0772-68A23F80658D}"/>
          </ac:spMkLst>
        </pc:spChg>
        <pc:spChg chg="mod">
          <ac:chgData name="Angela Pochakom" userId="4e2c3058-dcc6-4a99-89c6-8543c766f1e8" providerId="ADAL" clId="{A0AF07BF-568D-4C04-B72A-9311360DF30C}" dt="2023-02-08T18:44:24.933" v="52" actId="207"/>
          <ac:spMkLst>
            <pc:docMk/>
            <pc:sldMk cId="3143909921" sldId="304"/>
            <ac:spMk id="18" creationId="{0BFBC8C8-8934-4DE0-45BA-552A665C55B0}"/>
          </ac:spMkLst>
        </pc:spChg>
        <pc:spChg chg="mod">
          <ac:chgData name="Angela Pochakom" userId="4e2c3058-dcc6-4a99-89c6-8543c766f1e8" providerId="ADAL" clId="{A0AF07BF-568D-4C04-B72A-9311360DF30C}" dt="2023-02-08T18:44:24.933" v="52" actId="207"/>
          <ac:spMkLst>
            <pc:docMk/>
            <pc:sldMk cId="3143909921" sldId="304"/>
            <ac:spMk id="19" creationId="{C4EA0E44-7BB8-5C09-D269-ABDCFB58F3E5}"/>
          </ac:spMkLst>
        </pc:spChg>
        <pc:spChg chg="mod">
          <ac:chgData name="Angela Pochakom" userId="4e2c3058-dcc6-4a99-89c6-8543c766f1e8" providerId="ADAL" clId="{A0AF07BF-568D-4C04-B72A-9311360DF30C}" dt="2023-02-08T18:44:24.933" v="52" actId="207"/>
          <ac:spMkLst>
            <pc:docMk/>
            <pc:sldMk cId="3143909921" sldId="304"/>
            <ac:spMk id="20" creationId="{AE129CF5-C8D0-08AF-FEB1-35B43BA30793}"/>
          </ac:spMkLst>
        </pc:spChg>
        <pc:spChg chg="mod">
          <ac:chgData name="Angela Pochakom" userId="4e2c3058-dcc6-4a99-89c6-8543c766f1e8" providerId="ADAL" clId="{A0AF07BF-568D-4C04-B72A-9311360DF30C}" dt="2023-02-08T18:44:24.933" v="52" actId="207"/>
          <ac:spMkLst>
            <pc:docMk/>
            <pc:sldMk cId="3143909921" sldId="304"/>
            <ac:spMk id="21" creationId="{A7D32FFA-EA6D-0277-8972-A94E35DF3CDF}"/>
          </ac:spMkLst>
        </pc:spChg>
        <pc:spChg chg="mod">
          <ac:chgData name="Angela Pochakom" userId="4e2c3058-dcc6-4a99-89c6-8543c766f1e8" providerId="ADAL" clId="{A0AF07BF-568D-4C04-B72A-9311360DF30C}" dt="2023-02-08T18:44:24.933" v="52" actId="207"/>
          <ac:spMkLst>
            <pc:docMk/>
            <pc:sldMk cId="3143909921" sldId="304"/>
            <ac:spMk id="22" creationId="{233249F3-651C-3837-6C05-3EAD750902AC}"/>
          </ac:spMkLst>
        </pc:spChg>
        <pc:spChg chg="mod">
          <ac:chgData name="Angela Pochakom" userId="4e2c3058-dcc6-4a99-89c6-8543c766f1e8" providerId="ADAL" clId="{A0AF07BF-568D-4C04-B72A-9311360DF30C}" dt="2023-02-08T18:44:24.933" v="52" actId="207"/>
          <ac:spMkLst>
            <pc:docMk/>
            <pc:sldMk cId="3143909921" sldId="304"/>
            <ac:spMk id="23" creationId="{34C50DCD-FACC-D7E1-EB76-D972E903BC3D}"/>
          </ac:spMkLst>
        </pc:spChg>
        <pc:spChg chg="mod">
          <ac:chgData name="Angela Pochakom" userId="4e2c3058-dcc6-4a99-89c6-8543c766f1e8" providerId="ADAL" clId="{A0AF07BF-568D-4C04-B72A-9311360DF30C}" dt="2023-02-08T18:44:24.933" v="52" actId="207"/>
          <ac:spMkLst>
            <pc:docMk/>
            <pc:sldMk cId="3143909921" sldId="304"/>
            <ac:spMk id="24" creationId="{684136BC-44DB-2591-DA16-93F1FC44D4B4}"/>
          </ac:spMkLst>
        </pc:spChg>
        <pc:spChg chg="mod">
          <ac:chgData name="Angela Pochakom" userId="4e2c3058-dcc6-4a99-89c6-8543c766f1e8" providerId="ADAL" clId="{A0AF07BF-568D-4C04-B72A-9311360DF30C}" dt="2023-02-08T18:44:24.933" v="52" actId="207"/>
          <ac:spMkLst>
            <pc:docMk/>
            <pc:sldMk cId="3143909921" sldId="304"/>
            <ac:spMk id="25" creationId="{D8A6160B-895E-BC98-94AB-2F25EB0C3310}"/>
          </ac:spMkLst>
        </pc:spChg>
        <pc:spChg chg="mod">
          <ac:chgData name="Angela Pochakom" userId="4e2c3058-dcc6-4a99-89c6-8543c766f1e8" providerId="ADAL" clId="{A0AF07BF-568D-4C04-B72A-9311360DF30C}" dt="2023-02-08T18:44:24.933" v="52" actId="207"/>
          <ac:spMkLst>
            <pc:docMk/>
            <pc:sldMk cId="3143909921" sldId="304"/>
            <ac:spMk id="26" creationId="{D94E9D59-B5EC-A807-B204-32001281C888}"/>
          </ac:spMkLst>
        </pc:spChg>
        <pc:spChg chg="mod">
          <ac:chgData name="Angela Pochakom" userId="4e2c3058-dcc6-4a99-89c6-8543c766f1e8" providerId="ADAL" clId="{A0AF07BF-568D-4C04-B72A-9311360DF30C}" dt="2023-02-08T18:44:24.933" v="52" actId="207"/>
          <ac:spMkLst>
            <pc:docMk/>
            <pc:sldMk cId="3143909921" sldId="304"/>
            <ac:spMk id="27" creationId="{64113980-3361-F723-CCF1-2A458F13DC4E}"/>
          </ac:spMkLst>
        </pc:spChg>
        <pc:spChg chg="mod">
          <ac:chgData name="Angela Pochakom" userId="4e2c3058-dcc6-4a99-89c6-8543c766f1e8" providerId="ADAL" clId="{A0AF07BF-568D-4C04-B72A-9311360DF30C}" dt="2023-02-08T18:44:24.933" v="52" actId="207"/>
          <ac:spMkLst>
            <pc:docMk/>
            <pc:sldMk cId="3143909921" sldId="304"/>
            <ac:spMk id="28" creationId="{E608DC78-AC8F-5C06-D4E8-A6098A5EAC58}"/>
          </ac:spMkLst>
        </pc:spChg>
        <pc:spChg chg="mod">
          <ac:chgData name="Angela Pochakom" userId="4e2c3058-dcc6-4a99-89c6-8543c766f1e8" providerId="ADAL" clId="{A0AF07BF-568D-4C04-B72A-9311360DF30C}" dt="2023-02-08T18:44:24.933" v="52" actId="207"/>
          <ac:spMkLst>
            <pc:docMk/>
            <pc:sldMk cId="3143909921" sldId="304"/>
            <ac:spMk id="29" creationId="{5541ED18-63F6-DF64-63E6-2D593EA11520}"/>
          </ac:spMkLst>
        </pc:spChg>
        <pc:spChg chg="mod">
          <ac:chgData name="Angela Pochakom" userId="4e2c3058-dcc6-4a99-89c6-8543c766f1e8" providerId="ADAL" clId="{A0AF07BF-568D-4C04-B72A-9311360DF30C}" dt="2023-02-08T18:44:24.933" v="52" actId="207"/>
          <ac:spMkLst>
            <pc:docMk/>
            <pc:sldMk cId="3143909921" sldId="304"/>
            <ac:spMk id="30" creationId="{2636AB2D-8658-2A04-3D4D-850465AAED15}"/>
          </ac:spMkLst>
        </pc:spChg>
        <pc:spChg chg="mod">
          <ac:chgData name="Angela Pochakom" userId="4e2c3058-dcc6-4a99-89c6-8543c766f1e8" providerId="ADAL" clId="{A0AF07BF-568D-4C04-B72A-9311360DF30C}" dt="2023-02-08T18:44:24.933" v="52" actId="207"/>
          <ac:spMkLst>
            <pc:docMk/>
            <pc:sldMk cId="3143909921" sldId="304"/>
            <ac:spMk id="31" creationId="{946C0F57-6FAC-B21D-C396-713134067B99}"/>
          </ac:spMkLst>
        </pc:spChg>
        <pc:spChg chg="mod">
          <ac:chgData name="Angela Pochakom" userId="4e2c3058-dcc6-4a99-89c6-8543c766f1e8" providerId="ADAL" clId="{A0AF07BF-568D-4C04-B72A-9311360DF30C}" dt="2023-02-08T18:44:24.933" v="52" actId="207"/>
          <ac:spMkLst>
            <pc:docMk/>
            <pc:sldMk cId="3143909921" sldId="304"/>
            <ac:spMk id="32" creationId="{76EE1539-C465-77B0-26A5-FA7141679BC7}"/>
          </ac:spMkLst>
        </pc:spChg>
        <pc:spChg chg="mod">
          <ac:chgData name="Angela Pochakom" userId="4e2c3058-dcc6-4a99-89c6-8543c766f1e8" providerId="ADAL" clId="{A0AF07BF-568D-4C04-B72A-9311360DF30C}" dt="2023-02-08T18:44:24.933" v="52" actId="207"/>
          <ac:spMkLst>
            <pc:docMk/>
            <pc:sldMk cId="3143909921" sldId="304"/>
            <ac:spMk id="33" creationId="{EE13AEE7-4877-36D2-021B-5D4EC04E3B7F}"/>
          </ac:spMkLst>
        </pc:spChg>
        <pc:spChg chg="mod">
          <ac:chgData name="Angela Pochakom" userId="4e2c3058-dcc6-4a99-89c6-8543c766f1e8" providerId="ADAL" clId="{A0AF07BF-568D-4C04-B72A-9311360DF30C}" dt="2023-02-08T18:44:24.933" v="52" actId="207"/>
          <ac:spMkLst>
            <pc:docMk/>
            <pc:sldMk cId="3143909921" sldId="304"/>
            <ac:spMk id="34" creationId="{6685A870-7460-5D54-261D-B662604F8BDD}"/>
          </ac:spMkLst>
        </pc:spChg>
        <pc:spChg chg="mod">
          <ac:chgData name="Angela Pochakom" userId="4e2c3058-dcc6-4a99-89c6-8543c766f1e8" providerId="ADAL" clId="{A0AF07BF-568D-4C04-B72A-9311360DF30C}" dt="2023-02-08T18:44:24.933" v="52" actId="207"/>
          <ac:spMkLst>
            <pc:docMk/>
            <pc:sldMk cId="3143909921" sldId="304"/>
            <ac:spMk id="35" creationId="{35FEA08A-1B85-AB80-C987-C90BA15301F5}"/>
          </ac:spMkLst>
        </pc:spChg>
        <pc:spChg chg="mod">
          <ac:chgData name="Angela Pochakom" userId="4e2c3058-dcc6-4a99-89c6-8543c766f1e8" providerId="ADAL" clId="{A0AF07BF-568D-4C04-B72A-9311360DF30C}" dt="2023-02-08T18:44:24.933" v="52" actId="207"/>
          <ac:spMkLst>
            <pc:docMk/>
            <pc:sldMk cId="3143909921" sldId="304"/>
            <ac:spMk id="36" creationId="{102CF59C-4EDE-6267-D2FC-728C05876D5C}"/>
          </ac:spMkLst>
        </pc:spChg>
        <pc:spChg chg="mod">
          <ac:chgData name="Angela Pochakom" userId="4e2c3058-dcc6-4a99-89c6-8543c766f1e8" providerId="ADAL" clId="{A0AF07BF-568D-4C04-B72A-9311360DF30C}" dt="2023-02-08T18:44:24.933" v="52" actId="207"/>
          <ac:spMkLst>
            <pc:docMk/>
            <pc:sldMk cId="3143909921" sldId="304"/>
            <ac:spMk id="37" creationId="{CBD02410-83E5-6D31-C123-9EA3AB24752A}"/>
          </ac:spMkLst>
        </pc:spChg>
        <pc:spChg chg="mod">
          <ac:chgData name="Angela Pochakom" userId="4e2c3058-dcc6-4a99-89c6-8543c766f1e8" providerId="ADAL" clId="{A0AF07BF-568D-4C04-B72A-9311360DF30C}" dt="2023-02-08T18:44:24.933" v="52" actId="207"/>
          <ac:spMkLst>
            <pc:docMk/>
            <pc:sldMk cId="3143909921" sldId="304"/>
            <ac:spMk id="38" creationId="{507F5BA9-DFF4-B12F-F342-DE7583A71497}"/>
          </ac:spMkLst>
        </pc:spChg>
        <pc:spChg chg="mod">
          <ac:chgData name="Angela Pochakom" userId="4e2c3058-dcc6-4a99-89c6-8543c766f1e8" providerId="ADAL" clId="{A0AF07BF-568D-4C04-B72A-9311360DF30C}" dt="2023-02-08T18:44:24.933" v="52" actId="207"/>
          <ac:spMkLst>
            <pc:docMk/>
            <pc:sldMk cId="3143909921" sldId="304"/>
            <ac:spMk id="39" creationId="{DF7EC4EC-2B53-DE05-1D6C-1DAF576FE27F}"/>
          </ac:spMkLst>
        </pc:spChg>
        <pc:spChg chg="add mod">
          <ac:chgData name="Angela Pochakom" userId="4e2c3058-dcc6-4a99-89c6-8543c766f1e8" providerId="ADAL" clId="{A0AF07BF-568D-4C04-B72A-9311360DF30C}" dt="2023-02-08T19:24:53.203" v="1286" actId="14100"/>
          <ac:spMkLst>
            <pc:docMk/>
            <pc:sldMk cId="3143909921" sldId="304"/>
            <ac:spMk id="40" creationId="{401F5248-D138-65BF-7D00-8C9D9D3FCA03}"/>
          </ac:spMkLst>
        </pc:spChg>
        <pc:spChg chg="add mod">
          <ac:chgData name="Angela Pochakom" userId="4e2c3058-dcc6-4a99-89c6-8543c766f1e8" providerId="ADAL" clId="{A0AF07BF-568D-4C04-B72A-9311360DF30C}" dt="2023-02-08T19:24:59.166" v="1287" actId="1076"/>
          <ac:spMkLst>
            <pc:docMk/>
            <pc:sldMk cId="3143909921" sldId="304"/>
            <ac:spMk id="41" creationId="{FBDD7D54-4C94-6F20-49F8-7E56CBB94237}"/>
          </ac:spMkLst>
        </pc:spChg>
        <pc:spChg chg="add mod">
          <ac:chgData name="Angela Pochakom" userId="4e2c3058-dcc6-4a99-89c6-8543c766f1e8" providerId="ADAL" clId="{A0AF07BF-568D-4C04-B72A-9311360DF30C}" dt="2023-02-08T19:25:34.069" v="1292" actId="14100"/>
          <ac:spMkLst>
            <pc:docMk/>
            <pc:sldMk cId="3143909921" sldId="304"/>
            <ac:spMk id="42" creationId="{5CC670EC-A7F2-E45A-8928-A4C20ECDA850}"/>
          </ac:spMkLst>
        </pc:spChg>
        <pc:spChg chg="add mod">
          <ac:chgData name="Angela Pochakom" userId="4e2c3058-dcc6-4a99-89c6-8543c766f1e8" providerId="ADAL" clId="{A0AF07BF-568D-4C04-B72A-9311360DF30C}" dt="2023-02-08T19:25:19.650" v="1291" actId="1076"/>
          <ac:spMkLst>
            <pc:docMk/>
            <pc:sldMk cId="3143909921" sldId="304"/>
            <ac:spMk id="43" creationId="{D7864B8C-8AD7-FA5C-EA3F-CCC1D087E9B8}"/>
          </ac:spMkLst>
        </pc:spChg>
        <pc:spChg chg="add mod">
          <ac:chgData name="Angela Pochakom" userId="4e2c3058-dcc6-4a99-89c6-8543c766f1e8" providerId="ADAL" clId="{A0AF07BF-568D-4C04-B72A-9311360DF30C}" dt="2023-02-08T19:25:39.967" v="1293" actId="14100"/>
          <ac:spMkLst>
            <pc:docMk/>
            <pc:sldMk cId="3143909921" sldId="304"/>
            <ac:spMk id="44" creationId="{5E8FE107-A620-AA24-2249-2499080C0CCC}"/>
          </ac:spMkLst>
        </pc:spChg>
        <pc:spChg chg="add mod">
          <ac:chgData name="Angela Pochakom" userId="4e2c3058-dcc6-4a99-89c6-8543c766f1e8" providerId="ADAL" clId="{A0AF07BF-568D-4C04-B72A-9311360DF30C}" dt="2023-02-08T19:25:15.483" v="1290" actId="1076"/>
          <ac:spMkLst>
            <pc:docMk/>
            <pc:sldMk cId="3143909921" sldId="304"/>
            <ac:spMk id="45" creationId="{4DB11C8A-66AB-3C85-011F-7D003B3CB1C9}"/>
          </ac:spMkLst>
        </pc:spChg>
        <pc:spChg chg="mod">
          <ac:chgData name="Angela Pochakom" userId="4e2c3058-dcc6-4a99-89c6-8543c766f1e8" providerId="ADAL" clId="{A0AF07BF-568D-4C04-B72A-9311360DF30C}" dt="2023-02-13T22:23:38.124" v="2972" actId="20577"/>
          <ac:spMkLst>
            <pc:docMk/>
            <pc:sldMk cId="3143909921" sldId="304"/>
            <ac:spMk id="1471" creationId="{00000000-0000-0000-0000-000000000000}"/>
          </ac:spMkLst>
        </pc:spChg>
        <pc:grpChg chg="add del mod">
          <ac:chgData name="Angela Pochakom" userId="4e2c3058-dcc6-4a99-89c6-8543c766f1e8" providerId="ADAL" clId="{A0AF07BF-568D-4C04-B72A-9311360DF30C}" dt="2023-02-08T18:44:34.501" v="56" actId="478"/>
          <ac:grpSpMkLst>
            <pc:docMk/>
            <pc:sldMk cId="3143909921" sldId="304"/>
            <ac:grpSpMk id="4" creationId="{C5D5AAC3-D0E9-B990-A369-B589A6A3DD4C}"/>
          </ac:grpSpMkLst>
        </pc:grpChg>
        <pc:grpChg chg="mod">
          <ac:chgData name="Angela Pochakom" userId="4e2c3058-dcc6-4a99-89c6-8543c766f1e8" providerId="ADAL" clId="{A0AF07BF-568D-4C04-B72A-9311360DF30C}" dt="2023-02-08T18:44:24.933" v="52" actId="207"/>
          <ac:grpSpMkLst>
            <pc:docMk/>
            <pc:sldMk cId="3143909921" sldId="304"/>
            <ac:grpSpMk id="5" creationId="{789CE195-CC6E-7D2C-1C4F-D03ED853C570}"/>
          </ac:grpSpMkLst>
        </pc:grpChg>
        <pc:grpChg chg="mod">
          <ac:chgData name="Angela Pochakom" userId="4e2c3058-dcc6-4a99-89c6-8543c766f1e8" providerId="ADAL" clId="{A0AF07BF-568D-4C04-B72A-9311360DF30C}" dt="2023-02-08T18:44:24.933" v="52" actId="207"/>
          <ac:grpSpMkLst>
            <pc:docMk/>
            <pc:sldMk cId="3143909921" sldId="304"/>
            <ac:grpSpMk id="6" creationId="{FAFA126F-7795-5229-AC03-FE4091939746}"/>
          </ac:grpSpMkLst>
        </pc:grpChg>
        <pc:grpChg chg="mod">
          <ac:chgData name="Angela Pochakom" userId="4e2c3058-dcc6-4a99-89c6-8543c766f1e8" providerId="ADAL" clId="{A0AF07BF-568D-4C04-B72A-9311360DF30C}" dt="2023-02-08T18:44:24.933" v="52" actId="207"/>
          <ac:grpSpMkLst>
            <pc:docMk/>
            <pc:sldMk cId="3143909921" sldId="304"/>
            <ac:grpSpMk id="7" creationId="{493AD380-E890-7F16-81ED-316E09AEEDB9}"/>
          </ac:grpSpMkLst>
        </pc:grpChg>
        <pc:grpChg chg="mod">
          <ac:chgData name="Angela Pochakom" userId="4e2c3058-dcc6-4a99-89c6-8543c766f1e8" providerId="ADAL" clId="{A0AF07BF-568D-4C04-B72A-9311360DF30C}" dt="2023-02-08T18:44:24.933" v="52" actId="207"/>
          <ac:grpSpMkLst>
            <pc:docMk/>
            <pc:sldMk cId="3143909921" sldId="304"/>
            <ac:grpSpMk id="8" creationId="{6A9AC324-814D-453C-C5DF-0FB6B8BB8E69}"/>
          </ac:grpSpMkLst>
        </pc:grpChg>
        <pc:grpChg chg="mod">
          <ac:chgData name="Angela Pochakom" userId="4e2c3058-dcc6-4a99-89c6-8543c766f1e8" providerId="ADAL" clId="{A0AF07BF-568D-4C04-B72A-9311360DF30C}" dt="2023-02-08T18:44:24.933" v="52" actId="207"/>
          <ac:grpSpMkLst>
            <pc:docMk/>
            <pc:sldMk cId="3143909921" sldId="304"/>
            <ac:grpSpMk id="9" creationId="{147B96B1-0F9F-F025-65E5-E1185D3E1B80}"/>
          </ac:grpSpMkLst>
        </pc:grpChg>
      </pc:sldChg>
      <pc:sldChg chg="addSp delSp modSp add mod ord">
        <pc:chgData name="Angela Pochakom" userId="4e2c3058-dcc6-4a99-89c6-8543c766f1e8" providerId="ADAL" clId="{A0AF07BF-568D-4C04-B72A-9311360DF30C}" dt="2023-02-13T16:56:12.362" v="1878" actId="1076"/>
        <pc:sldMkLst>
          <pc:docMk/>
          <pc:sldMk cId="4250590865" sldId="305"/>
        </pc:sldMkLst>
        <pc:spChg chg="del">
          <ac:chgData name="Angela Pochakom" userId="4e2c3058-dcc6-4a99-89c6-8543c766f1e8" providerId="ADAL" clId="{A0AF07BF-568D-4C04-B72A-9311360DF30C}" dt="2023-02-13T16:52:47.327" v="1821" actId="478"/>
          <ac:spMkLst>
            <pc:docMk/>
            <pc:sldMk cId="4250590865" sldId="305"/>
            <ac:spMk id="2" creationId="{5F1232AA-7922-0231-6B0D-10C0F9E66105}"/>
          </ac:spMkLst>
        </pc:spChg>
        <pc:spChg chg="add mod">
          <ac:chgData name="Angela Pochakom" userId="4e2c3058-dcc6-4a99-89c6-8543c766f1e8" providerId="ADAL" clId="{A0AF07BF-568D-4C04-B72A-9311360DF30C}" dt="2023-02-13T16:55:04.534" v="1865" actId="14100"/>
          <ac:spMkLst>
            <pc:docMk/>
            <pc:sldMk cId="4250590865" sldId="305"/>
            <ac:spMk id="3" creationId="{81099B98-42DF-F3E0-5DEE-078960FF21DB}"/>
          </ac:spMkLst>
        </pc:spChg>
        <pc:spChg chg="mod">
          <ac:chgData name="Angela Pochakom" userId="4e2c3058-dcc6-4a99-89c6-8543c766f1e8" providerId="ADAL" clId="{A0AF07BF-568D-4C04-B72A-9311360DF30C}" dt="2023-02-13T16:55:04.534" v="1865" actId="14100"/>
          <ac:spMkLst>
            <pc:docMk/>
            <pc:sldMk cId="4250590865" sldId="305"/>
            <ac:spMk id="5" creationId="{6EA352E9-6047-9699-F849-10991E5D7CF4}"/>
          </ac:spMkLst>
        </pc:spChg>
        <pc:spChg chg="mod">
          <ac:chgData name="Angela Pochakom" userId="4e2c3058-dcc6-4a99-89c6-8543c766f1e8" providerId="ADAL" clId="{A0AF07BF-568D-4C04-B72A-9311360DF30C}" dt="2023-02-13T16:55:04.534" v="1865" actId="14100"/>
          <ac:spMkLst>
            <pc:docMk/>
            <pc:sldMk cId="4250590865" sldId="305"/>
            <ac:spMk id="6" creationId="{92CD6214-89E4-3DF5-1E62-FF0BEAE82FFE}"/>
          </ac:spMkLst>
        </pc:spChg>
        <pc:spChg chg="mod">
          <ac:chgData name="Angela Pochakom" userId="4e2c3058-dcc6-4a99-89c6-8543c766f1e8" providerId="ADAL" clId="{A0AF07BF-568D-4C04-B72A-9311360DF30C}" dt="2023-02-13T16:55:04.534" v="1865" actId="14100"/>
          <ac:spMkLst>
            <pc:docMk/>
            <pc:sldMk cId="4250590865" sldId="305"/>
            <ac:spMk id="7" creationId="{D44329C7-6B03-867D-96AA-4C0824F457AF}"/>
          </ac:spMkLst>
        </pc:spChg>
        <pc:spChg chg="mod">
          <ac:chgData name="Angela Pochakom" userId="4e2c3058-dcc6-4a99-89c6-8543c766f1e8" providerId="ADAL" clId="{A0AF07BF-568D-4C04-B72A-9311360DF30C}" dt="2023-02-13T16:55:04.534" v="1865" actId="14100"/>
          <ac:spMkLst>
            <pc:docMk/>
            <pc:sldMk cId="4250590865" sldId="305"/>
            <ac:spMk id="8" creationId="{80776D33-9EEE-386F-FF64-251DB0B55A42}"/>
          </ac:spMkLst>
        </pc:spChg>
        <pc:spChg chg="mod">
          <ac:chgData name="Angela Pochakom" userId="4e2c3058-dcc6-4a99-89c6-8543c766f1e8" providerId="ADAL" clId="{A0AF07BF-568D-4C04-B72A-9311360DF30C}" dt="2023-02-13T16:55:04.534" v="1865" actId="14100"/>
          <ac:spMkLst>
            <pc:docMk/>
            <pc:sldMk cId="4250590865" sldId="305"/>
            <ac:spMk id="9" creationId="{4385B881-CA4A-6162-A6E3-ECFD05C4E01D}"/>
          </ac:spMkLst>
        </pc:spChg>
        <pc:spChg chg="mod">
          <ac:chgData name="Angela Pochakom" userId="4e2c3058-dcc6-4a99-89c6-8543c766f1e8" providerId="ADAL" clId="{A0AF07BF-568D-4C04-B72A-9311360DF30C}" dt="2023-02-13T16:55:04.534" v="1865" actId="14100"/>
          <ac:spMkLst>
            <pc:docMk/>
            <pc:sldMk cId="4250590865" sldId="305"/>
            <ac:spMk id="10" creationId="{F88B2716-345B-0193-32A0-774C14DE902B}"/>
          </ac:spMkLst>
        </pc:spChg>
        <pc:spChg chg="mod">
          <ac:chgData name="Angela Pochakom" userId="4e2c3058-dcc6-4a99-89c6-8543c766f1e8" providerId="ADAL" clId="{A0AF07BF-568D-4C04-B72A-9311360DF30C}" dt="2023-02-13T16:55:04.534" v="1865" actId="14100"/>
          <ac:spMkLst>
            <pc:docMk/>
            <pc:sldMk cId="4250590865" sldId="305"/>
            <ac:spMk id="11" creationId="{F0C74034-E44E-39B8-7FD3-0E5EAC75EC51}"/>
          </ac:spMkLst>
        </pc:spChg>
        <pc:spChg chg="mod">
          <ac:chgData name="Angela Pochakom" userId="4e2c3058-dcc6-4a99-89c6-8543c766f1e8" providerId="ADAL" clId="{A0AF07BF-568D-4C04-B72A-9311360DF30C}" dt="2023-02-13T16:55:04.534" v="1865" actId="14100"/>
          <ac:spMkLst>
            <pc:docMk/>
            <pc:sldMk cId="4250590865" sldId="305"/>
            <ac:spMk id="12" creationId="{88A90F49-102E-EE92-F944-E7C6DB79BAE9}"/>
          </ac:spMkLst>
        </pc:spChg>
        <pc:spChg chg="add mod">
          <ac:chgData name="Angela Pochakom" userId="4e2c3058-dcc6-4a99-89c6-8543c766f1e8" providerId="ADAL" clId="{A0AF07BF-568D-4C04-B72A-9311360DF30C}" dt="2023-02-13T16:55:37.404" v="1870" actId="1076"/>
          <ac:spMkLst>
            <pc:docMk/>
            <pc:sldMk cId="4250590865" sldId="305"/>
            <ac:spMk id="13" creationId="{86CF8970-B4D7-66F8-07B9-60F602B2F1D6}"/>
          </ac:spMkLst>
        </pc:spChg>
        <pc:spChg chg="add mod">
          <ac:chgData name="Angela Pochakom" userId="4e2c3058-dcc6-4a99-89c6-8543c766f1e8" providerId="ADAL" clId="{A0AF07BF-568D-4C04-B72A-9311360DF30C}" dt="2023-02-13T16:55:03.102" v="1864" actId="14100"/>
          <ac:spMkLst>
            <pc:docMk/>
            <pc:sldMk cId="4250590865" sldId="305"/>
            <ac:spMk id="14" creationId="{C2B3C346-FA0F-196E-7464-E8BBD5EE6993}"/>
          </ac:spMkLst>
        </pc:spChg>
        <pc:spChg chg="add mod">
          <ac:chgData name="Angela Pochakom" userId="4e2c3058-dcc6-4a99-89c6-8543c766f1e8" providerId="ADAL" clId="{A0AF07BF-568D-4C04-B72A-9311360DF30C}" dt="2023-02-13T16:55:31.907" v="1869" actId="1076"/>
          <ac:spMkLst>
            <pc:docMk/>
            <pc:sldMk cId="4250590865" sldId="305"/>
            <ac:spMk id="15" creationId="{B132B1DB-3EF3-7668-AB06-9DE915C069E7}"/>
          </ac:spMkLst>
        </pc:spChg>
        <pc:spChg chg="mod">
          <ac:chgData name="Angela Pochakom" userId="4e2c3058-dcc6-4a99-89c6-8543c766f1e8" providerId="ADAL" clId="{A0AF07BF-568D-4C04-B72A-9311360DF30C}" dt="2023-02-13T16:55:04.534" v="1865" actId="14100"/>
          <ac:spMkLst>
            <pc:docMk/>
            <pc:sldMk cId="4250590865" sldId="305"/>
            <ac:spMk id="23" creationId="{BD046DDE-1B88-EECE-3126-DD1F12E4A229}"/>
          </ac:spMkLst>
        </pc:spChg>
        <pc:spChg chg="mod">
          <ac:chgData name="Angela Pochakom" userId="4e2c3058-dcc6-4a99-89c6-8543c766f1e8" providerId="ADAL" clId="{A0AF07BF-568D-4C04-B72A-9311360DF30C}" dt="2023-02-13T16:55:04.534" v="1865" actId="14100"/>
          <ac:spMkLst>
            <pc:docMk/>
            <pc:sldMk cId="4250590865" sldId="305"/>
            <ac:spMk id="24" creationId="{875A319A-BBB5-F084-F295-5819507BE7FC}"/>
          </ac:spMkLst>
        </pc:spChg>
        <pc:spChg chg="mod">
          <ac:chgData name="Angela Pochakom" userId="4e2c3058-dcc6-4a99-89c6-8543c766f1e8" providerId="ADAL" clId="{A0AF07BF-568D-4C04-B72A-9311360DF30C}" dt="2023-02-13T16:55:23.536" v="1867" actId="207"/>
          <ac:spMkLst>
            <pc:docMk/>
            <pc:sldMk cId="4250590865" sldId="305"/>
            <ac:spMk id="26" creationId="{3D4100C4-BFA8-329B-3619-89F959D6E46F}"/>
          </ac:spMkLst>
        </pc:spChg>
        <pc:spChg chg="mod">
          <ac:chgData name="Angela Pochakom" userId="4e2c3058-dcc6-4a99-89c6-8543c766f1e8" providerId="ADAL" clId="{A0AF07BF-568D-4C04-B72A-9311360DF30C}" dt="2023-02-13T16:55:04.534" v="1865" actId="14100"/>
          <ac:spMkLst>
            <pc:docMk/>
            <pc:sldMk cId="4250590865" sldId="305"/>
            <ac:spMk id="27" creationId="{69138256-1477-5855-A009-45A39FCCA76F}"/>
          </ac:spMkLst>
        </pc:spChg>
        <pc:spChg chg="mod">
          <ac:chgData name="Angela Pochakom" userId="4e2c3058-dcc6-4a99-89c6-8543c766f1e8" providerId="ADAL" clId="{A0AF07BF-568D-4C04-B72A-9311360DF30C}" dt="2023-02-13T16:55:27.445" v="1868" actId="207"/>
          <ac:spMkLst>
            <pc:docMk/>
            <pc:sldMk cId="4250590865" sldId="305"/>
            <ac:spMk id="29" creationId="{F2E506CF-E4DD-7CC3-E297-63A509C770A6}"/>
          </ac:spMkLst>
        </pc:spChg>
        <pc:spChg chg="mod">
          <ac:chgData name="Angela Pochakom" userId="4e2c3058-dcc6-4a99-89c6-8543c766f1e8" providerId="ADAL" clId="{A0AF07BF-568D-4C04-B72A-9311360DF30C}" dt="2023-02-13T16:55:04.534" v="1865" actId="14100"/>
          <ac:spMkLst>
            <pc:docMk/>
            <pc:sldMk cId="4250590865" sldId="305"/>
            <ac:spMk id="30" creationId="{C7D10316-492C-00E8-692C-8994748E3A60}"/>
          </ac:spMkLst>
        </pc:spChg>
        <pc:spChg chg="del">
          <ac:chgData name="Angela Pochakom" userId="4e2c3058-dcc6-4a99-89c6-8543c766f1e8" providerId="ADAL" clId="{A0AF07BF-568D-4C04-B72A-9311360DF30C}" dt="2023-02-13T16:52:47.327" v="1821" actId="478"/>
          <ac:spMkLst>
            <pc:docMk/>
            <pc:sldMk cId="4250590865" sldId="305"/>
            <ac:spMk id="40" creationId="{401F5248-D138-65BF-7D00-8C9D9D3FCA03}"/>
          </ac:spMkLst>
        </pc:spChg>
        <pc:spChg chg="del">
          <ac:chgData name="Angela Pochakom" userId="4e2c3058-dcc6-4a99-89c6-8543c766f1e8" providerId="ADAL" clId="{A0AF07BF-568D-4C04-B72A-9311360DF30C}" dt="2023-02-13T16:52:47.327" v="1821" actId="478"/>
          <ac:spMkLst>
            <pc:docMk/>
            <pc:sldMk cId="4250590865" sldId="305"/>
            <ac:spMk id="41" creationId="{FBDD7D54-4C94-6F20-49F8-7E56CBB94237}"/>
          </ac:spMkLst>
        </pc:spChg>
        <pc:spChg chg="del">
          <ac:chgData name="Angela Pochakom" userId="4e2c3058-dcc6-4a99-89c6-8543c766f1e8" providerId="ADAL" clId="{A0AF07BF-568D-4C04-B72A-9311360DF30C}" dt="2023-02-13T16:52:47.327" v="1821" actId="478"/>
          <ac:spMkLst>
            <pc:docMk/>
            <pc:sldMk cId="4250590865" sldId="305"/>
            <ac:spMk id="42" creationId="{5CC670EC-A7F2-E45A-8928-A4C20ECDA850}"/>
          </ac:spMkLst>
        </pc:spChg>
        <pc:spChg chg="del">
          <ac:chgData name="Angela Pochakom" userId="4e2c3058-dcc6-4a99-89c6-8543c766f1e8" providerId="ADAL" clId="{A0AF07BF-568D-4C04-B72A-9311360DF30C}" dt="2023-02-13T16:52:47.327" v="1821" actId="478"/>
          <ac:spMkLst>
            <pc:docMk/>
            <pc:sldMk cId="4250590865" sldId="305"/>
            <ac:spMk id="43" creationId="{D7864B8C-8AD7-FA5C-EA3F-CCC1D087E9B8}"/>
          </ac:spMkLst>
        </pc:spChg>
        <pc:spChg chg="del">
          <ac:chgData name="Angela Pochakom" userId="4e2c3058-dcc6-4a99-89c6-8543c766f1e8" providerId="ADAL" clId="{A0AF07BF-568D-4C04-B72A-9311360DF30C}" dt="2023-02-13T16:52:47.327" v="1821" actId="478"/>
          <ac:spMkLst>
            <pc:docMk/>
            <pc:sldMk cId="4250590865" sldId="305"/>
            <ac:spMk id="44" creationId="{5E8FE107-A620-AA24-2249-2499080C0CCC}"/>
          </ac:spMkLst>
        </pc:spChg>
        <pc:spChg chg="del">
          <ac:chgData name="Angela Pochakom" userId="4e2c3058-dcc6-4a99-89c6-8543c766f1e8" providerId="ADAL" clId="{A0AF07BF-568D-4C04-B72A-9311360DF30C}" dt="2023-02-13T16:52:47.327" v="1821" actId="478"/>
          <ac:spMkLst>
            <pc:docMk/>
            <pc:sldMk cId="4250590865" sldId="305"/>
            <ac:spMk id="45" creationId="{4DB11C8A-66AB-3C85-011F-7D003B3CB1C9}"/>
          </ac:spMkLst>
        </pc:spChg>
        <pc:spChg chg="mod">
          <ac:chgData name="Angela Pochakom" userId="4e2c3058-dcc6-4a99-89c6-8543c766f1e8" providerId="ADAL" clId="{A0AF07BF-568D-4C04-B72A-9311360DF30C}" dt="2023-02-13T16:53:19.581" v="1853" actId="14100"/>
          <ac:spMkLst>
            <pc:docMk/>
            <pc:sldMk cId="4250590865" sldId="305"/>
            <ac:spMk id="1471" creationId="{00000000-0000-0000-0000-000000000000}"/>
          </ac:spMkLst>
        </pc:spChg>
        <pc:grpChg chg="add mod">
          <ac:chgData name="Angela Pochakom" userId="4e2c3058-dcc6-4a99-89c6-8543c766f1e8" providerId="ADAL" clId="{A0AF07BF-568D-4C04-B72A-9311360DF30C}" dt="2023-02-13T16:55:04.534" v="1865" actId="14100"/>
          <ac:grpSpMkLst>
            <pc:docMk/>
            <pc:sldMk cId="4250590865" sldId="305"/>
            <ac:grpSpMk id="4" creationId="{F11E9C09-30C8-4FD7-2896-117B3D949A28}"/>
          </ac:grpSpMkLst>
        </pc:grpChg>
        <pc:grpChg chg="add mod">
          <ac:chgData name="Angela Pochakom" userId="4e2c3058-dcc6-4a99-89c6-8543c766f1e8" providerId="ADAL" clId="{A0AF07BF-568D-4C04-B72A-9311360DF30C}" dt="2023-02-13T16:55:55.734" v="1874" actId="1076"/>
          <ac:grpSpMkLst>
            <pc:docMk/>
            <pc:sldMk cId="4250590865" sldId="305"/>
            <ac:grpSpMk id="22" creationId="{3F5A97B2-2E88-8E9B-515D-F76831E7D16E}"/>
          </ac:grpSpMkLst>
        </pc:grpChg>
        <pc:grpChg chg="add mod">
          <ac:chgData name="Angela Pochakom" userId="4e2c3058-dcc6-4a99-89c6-8543c766f1e8" providerId="ADAL" clId="{A0AF07BF-568D-4C04-B72A-9311360DF30C}" dt="2023-02-13T16:56:09.467" v="1877" actId="1076"/>
          <ac:grpSpMkLst>
            <pc:docMk/>
            <pc:sldMk cId="4250590865" sldId="305"/>
            <ac:grpSpMk id="25" creationId="{02B74BBE-BFD4-3570-0A81-FC9A39702628}"/>
          </ac:grpSpMkLst>
        </pc:grpChg>
        <pc:grpChg chg="add mod">
          <ac:chgData name="Angela Pochakom" userId="4e2c3058-dcc6-4a99-89c6-8543c766f1e8" providerId="ADAL" clId="{A0AF07BF-568D-4C04-B72A-9311360DF30C}" dt="2023-02-13T16:56:12.362" v="1878" actId="1076"/>
          <ac:grpSpMkLst>
            <pc:docMk/>
            <pc:sldMk cId="4250590865" sldId="305"/>
            <ac:grpSpMk id="28" creationId="{01D5A802-C5CB-29C8-4935-291AC5CED014}"/>
          </ac:grpSpMkLst>
        </pc:grpChg>
        <pc:picChg chg="add mod">
          <ac:chgData name="Angela Pochakom" userId="4e2c3058-dcc6-4a99-89c6-8543c766f1e8" providerId="ADAL" clId="{A0AF07BF-568D-4C04-B72A-9311360DF30C}" dt="2023-02-13T16:55:04.534" v="1865" actId="14100"/>
          <ac:picMkLst>
            <pc:docMk/>
            <pc:sldMk cId="4250590865" sldId="305"/>
            <ac:picMk id="31" creationId="{F21518D7-C7C8-BDFF-8705-FA9080150EAE}"/>
          </ac:picMkLst>
        </pc:picChg>
        <pc:picChg chg="add mod">
          <ac:chgData name="Angela Pochakom" userId="4e2c3058-dcc6-4a99-89c6-8543c766f1e8" providerId="ADAL" clId="{A0AF07BF-568D-4C04-B72A-9311360DF30C}" dt="2023-02-13T16:55:50.986" v="1873" actId="1076"/>
          <ac:picMkLst>
            <pc:docMk/>
            <pc:sldMk cId="4250590865" sldId="305"/>
            <ac:picMk id="32" creationId="{98D73587-07EB-117B-3DB6-FE518DB99084}"/>
          </ac:picMkLst>
        </pc:picChg>
        <pc:picChg chg="add mod">
          <ac:chgData name="Angela Pochakom" userId="4e2c3058-dcc6-4a99-89c6-8543c766f1e8" providerId="ADAL" clId="{A0AF07BF-568D-4C04-B72A-9311360DF30C}" dt="2023-02-13T16:56:05.522" v="1876" actId="1076"/>
          <ac:picMkLst>
            <pc:docMk/>
            <pc:sldMk cId="4250590865" sldId="305"/>
            <ac:picMk id="33" creationId="{0B6DF24A-3236-91B6-E84F-B89274064FAD}"/>
          </ac:picMkLst>
        </pc:picChg>
        <pc:cxnChg chg="add mod">
          <ac:chgData name="Angela Pochakom" userId="4e2c3058-dcc6-4a99-89c6-8543c766f1e8" providerId="ADAL" clId="{A0AF07BF-568D-4C04-B72A-9311360DF30C}" dt="2023-02-13T16:55:04.534" v="1865" actId="14100"/>
          <ac:cxnSpMkLst>
            <pc:docMk/>
            <pc:sldMk cId="4250590865" sldId="305"/>
            <ac:cxnSpMk id="16" creationId="{2DAF5E22-8674-464C-A069-2D80ECD7400A}"/>
          </ac:cxnSpMkLst>
        </pc:cxnChg>
        <pc:cxnChg chg="add mod">
          <ac:chgData name="Angela Pochakom" userId="4e2c3058-dcc6-4a99-89c6-8543c766f1e8" providerId="ADAL" clId="{A0AF07BF-568D-4C04-B72A-9311360DF30C}" dt="2023-02-13T16:55:04.534" v="1865" actId="14100"/>
          <ac:cxnSpMkLst>
            <pc:docMk/>
            <pc:sldMk cId="4250590865" sldId="305"/>
            <ac:cxnSpMk id="17" creationId="{4C99D23B-84EA-00E0-2725-0F0D5CEA43C3}"/>
          </ac:cxnSpMkLst>
        </pc:cxnChg>
        <pc:cxnChg chg="add mod">
          <ac:chgData name="Angela Pochakom" userId="4e2c3058-dcc6-4a99-89c6-8543c766f1e8" providerId="ADAL" clId="{A0AF07BF-568D-4C04-B72A-9311360DF30C}" dt="2023-02-13T16:55:04.534" v="1865" actId="14100"/>
          <ac:cxnSpMkLst>
            <pc:docMk/>
            <pc:sldMk cId="4250590865" sldId="305"/>
            <ac:cxnSpMk id="18" creationId="{4CE565C6-705B-D2D4-895E-564BA6EEE690}"/>
          </ac:cxnSpMkLst>
        </pc:cxnChg>
        <pc:cxnChg chg="add mod">
          <ac:chgData name="Angela Pochakom" userId="4e2c3058-dcc6-4a99-89c6-8543c766f1e8" providerId="ADAL" clId="{A0AF07BF-568D-4C04-B72A-9311360DF30C}" dt="2023-02-13T16:55:48.047" v="1872" actId="14100"/>
          <ac:cxnSpMkLst>
            <pc:docMk/>
            <pc:sldMk cId="4250590865" sldId="305"/>
            <ac:cxnSpMk id="19" creationId="{7C60F715-FA8C-8B4E-9FE4-7C1E05A1EDD7}"/>
          </ac:cxnSpMkLst>
        </pc:cxnChg>
        <pc:cxnChg chg="add mod">
          <ac:chgData name="Angela Pochakom" userId="4e2c3058-dcc6-4a99-89c6-8543c766f1e8" providerId="ADAL" clId="{A0AF07BF-568D-4C04-B72A-9311360DF30C}" dt="2023-02-13T16:56:01.765" v="1875" actId="1076"/>
          <ac:cxnSpMkLst>
            <pc:docMk/>
            <pc:sldMk cId="4250590865" sldId="305"/>
            <ac:cxnSpMk id="20" creationId="{A39A4A41-542B-8225-0496-16B01622AD7D}"/>
          </ac:cxnSpMkLst>
        </pc:cxnChg>
        <pc:cxnChg chg="add mod">
          <ac:chgData name="Angela Pochakom" userId="4e2c3058-dcc6-4a99-89c6-8543c766f1e8" providerId="ADAL" clId="{A0AF07BF-568D-4C04-B72A-9311360DF30C}" dt="2023-02-13T16:55:04.534" v="1865" actId="14100"/>
          <ac:cxnSpMkLst>
            <pc:docMk/>
            <pc:sldMk cId="4250590865" sldId="305"/>
            <ac:cxnSpMk id="21" creationId="{2A4B001E-F755-3996-EE91-1998D428D87B}"/>
          </ac:cxnSpMkLst>
        </pc:cxnChg>
      </pc:sldChg>
      <pc:sldChg chg="addSp delSp modSp add del mod ord">
        <pc:chgData name="Angela Pochakom" userId="4e2c3058-dcc6-4a99-89c6-8543c766f1e8" providerId="ADAL" clId="{A0AF07BF-568D-4C04-B72A-9311360DF30C}" dt="2023-02-13T18:09:46.682" v="1886" actId="47"/>
        <pc:sldMkLst>
          <pc:docMk/>
          <pc:sldMk cId="2356854294" sldId="306"/>
        </pc:sldMkLst>
        <pc:spChg chg="add del mod">
          <ac:chgData name="Angela Pochakom" userId="4e2c3058-dcc6-4a99-89c6-8543c766f1e8" providerId="ADAL" clId="{A0AF07BF-568D-4C04-B72A-9311360DF30C}" dt="2023-02-13T16:56:31.994" v="1883" actId="478"/>
          <ac:spMkLst>
            <pc:docMk/>
            <pc:sldMk cId="2356854294" sldId="306"/>
            <ac:spMk id="3" creationId="{189DD03E-8CFD-3AA1-2017-3796DF1A8FFF}"/>
          </ac:spMkLst>
        </pc:spChg>
        <pc:spChg chg="del">
          <ac:chgData name="Angela Pochakom" userId="4e2c3058-dcc6-4a99-89c6-8543c766f1e8" providerId="ADAL" clId="{A0AF07BF-568D-4C04-B72A-9311360DF30C}" dt="2023-02-13T16:56:35.306" v="1884" actId="478"/>
          <ac:spMkLst>
            <pc:docMk/>
            <pc:sldMk cId="2356854294" sldId="306"/>
            <ac:spMk id="36" creationId="{B2726B05-58EF-CFC6-D966-465D23EEE8D0}"/>
          </ac:spMkLst>
        </pc:spChg>
        <pc:spChg chg="del">
          <ac:chgData name="Angela Pochakom" userId="4e2c3058-dcc6-4a99-89c6-8543c766f1e8" providerId="ADAL" clId="{A0AF07BF-568D-4C04-B72A-9311360DF30C}" dt="2023-02-13T16:56:29.774" v="1882" actId="478"/>
          <ac:spMkLst>
            <pc:docMk/>
            <pc:sldMk cId="2356854294" sldId="306"/>
            <ac:spMk id="341" creationId="{00000000-0000-0000-0000-000000000000}"/>
          </ac:spMkLst>
        </pc:spChg>
        <pc:grpChg chg="del">
          <ac:chgData name="Angela Pochakom" userId="4e2c3058-dcc6-4a99-89c6-8543c766f1e8" providerId="ADAL" clId="{A0AF07BF-568D-4C04-B72A-9311360DF30C}" dt="2023-02-13T16:56:29.774" v="1882" actId="478"/>
          <ac:grpSpMkLst>
            <pc:docMk/>
            <pc:sldMk cId="2356854294" sldId="306"/>
            <ac:grpSpMk id="23" creationId="{64F933B8-E854-3511-E73D-F68A4346BCF6}"/>
          </ac:grpSpMkLst>
        </pc:grpChg>
        <pc:grpChg chg="del">
          <ac:chgData name="Angela Pochakom" userId="4e2c3058-dcc6-4a99-89c6-8543c766f1e8" providerId="ADAL" clId="{A0AF07BF-568D-4C04-B72A-9311360DF30C}" dt="2023-02-13T16:56:29.774" v="1882" actId="478"/>
          <ac:grpSpMkLst>
            <pc:docMk/>
            <pc:sldMk cId="2356854294" sldId="306"/>
            <ac:grpSpMk id="37" creationId="{3E4F5C3E-885D-3180-AB3A-5DC8CBB38962}"/>
          </ac:grpSpMkLst>
        </pc:grpChg>
      </pc:sldChg>
      <pc:sldChg chg="addSp delSp modSp add mod">
        <pc:chgData name="Angela Pochakom" userId="4e2c3058-dcc6-4a99-89c6-8543c766f1e8" providerId="ADAL" clId="{A0AF07BF-568D-4C04-B72A-9311360DF30C}" dt="2023-02-13T22:05:37.843" v="2902" actId="1076"/>
        <pc:sldMkLst>
          <pc:docMk/>
          <pc:sldMk cId="0" sldId="364"/>
        </pc:sldMkLst>
        <pc:spChg chg="mod">
          <ac:chgData name="Angela Pochakom" userId="4e2c3058-dcc6-4a99-89c6-8543c766f1e8" providerId="ADAL" clId="{A0AF07BF-568D-4C04-B72A-9311360DF30C}" dt="2023-02-13T18:48:24.564" v="2661" actId="404"/>
          <ac:spMkLst>
            <pc:docMk/>
            <pc:sldMk cId="0" sldId="364"/>
            <ac:spMk id="3" creationId="{00000000-0000-0000-0000-000000000000}"/>
          </ac:spMkLst>
        </pc:spChg>
        <pc:spChg chg="del mod">
          <ac:chgData name="Angela Pochakom" userId="4e2c3058-dcc6-4a99-89c6-8543c766f1e8" providerId="ADAL" clId="{A0AF07BF-568D-4C04-B72A-9311360DF30C}" dt="2023-02-13T18:11:14.839" v="1903" actId="478"/>
          <ac:spMkLst>
            <pc:docMk/>
            <pc:sldMk cId="0" sldId="364"/>
            <ac:spMk id="4" creationId="{00000000-0000-0000-0000-000000000000}"/>
          </ac:spMkLst>
        </pc:spChg>
        <pc:spChg chg="mod">
          <ac:chgData name="Angela Pochakom" userId="4e2c3058-dcc6-4a99-89c6-8543c766f1e8" providerId="ADAL" clId="{A0AF07BF-568D-4C04-B72A-9311360DF30C}" dt="2023-02-13T18:50:05.904" v="2739" actId="1076"/>
          <ac:spMkLst>
            <pc:docMk/>
            <pc:sldMk cId="0" sldId="364"/>
            <ac:spMk id="6" creationId="{D85BAF5C-0636-95CA-283B-69839700AB64}"/>
          </ac:spMkLst>
        </pc:spChg>
        <pc:spChg chg="add del mod">
          <ac:chgData name="Angela Pochakom" userId="4e2c3058-dcc6-4a99-89c6-8543c766f1e8" providerId="ADAL" clId="{A0AF07BF-568D-4C04-B72A-9311360DF30C}" dt="2023-02-13T18:11:17.556" v="1904" actId="478"/>
          <ac:spMkLst>
            <pc:docMk/>
            <pc:sldMk cId="0" sldId="364"/>
            <ac:spMk id="7" creationId="{1483B447-90D3-3D68-51A6-0241B3C318C2}"/>
          </ac:spMkLst>
        </pc:spChg>
        <pc:spChg chg="add del mod ord">
          <ac:chgData name="Angela Pochakom" userId="4e2c3058-dcc6-4a99-89c6-8543c766f1e8" providerId="ADAL" clId="{A0AF07BF-568D-4C04-B72A-9311360DF30C}" dt="2023-02-13T18:20:40.242" v="1987" actId="478"/>
          <ac:spMkLst>
            <pc:docMk/>
            <pc:sldMk cId="0" sldId="364"/>
            <ac:spMk id="8" creationId="{5CF601D6-846A-D8D3-3DA0-2AAF9F535E3D}"/>
          </ac:spMkLst>
        </pc:spChg>
        <pc:spChg chg="add del mod ord">
          <ac:chgData name="Angela Pochakom" userId="4e2c3058-dcc6-4a99-89c6-8543c766f1e8" providerId="ADAL" clId="{A0AF07BF-568D-4C04-B72A-9311360DF30C}" dt="2023-02-13T18:20:40.242" v="1987" actId="478"/>
          <ac:spMkLst>
            <pc:docMk/>
            <pc:sldMk cId="0" sldId="364"/>
            <ac:spMk id="9" creationId="{B8472159-7C6E-A4D1-7F16-C54EC3D0022E}"/>
          </ac:spMkLst>
        </pc:spChg>
        <pc:spChg chg="add del mod ord">
          <ac:chgData name="Angela Pochakom" userId="4e2c3058-dcc6-4a99-89c6-8543c766f1e8" providerId="ADAL" clId="{A0AF07BF-568D-4C04-B72A-9311360DF30C}" dt="2023-02-13T18:20:40.242" v="1987" actId="478"/>
          <ac:spMkLst>
            <pc:docMk/>
            <pc:sldMk cId="0" sldId="364"/>
            <ac:spMk id="10" creationId="{6C177DC9-6FAF-A8CC-5937-90B03FD7C476}"/>
          </ac:spMkLst>
        </pc:spChg>
        <pc:spChg chg="add del mod">
          <ac:chgData name="Angela Pochakom" userId="4e2c3058-dcc6-4a99-89c6-8543c766f1e8" providerId="ADAL" clId="{A0AF07BF-568D-4C04-B72A-9311360DF30C}" dt="2023-02-13T18:20:40.242" v="1987" actId="478"/>
          <ac:spMkLst>
            <pc:docMk/>
            <pc:sldMk cId="0" sldId="364"/>
            <ac:spMk id="11" creationId="{8F5FD51A-3CCC-B823-3508-830A702731D1}"/>
          </ac:spMkLst>
        </pc:spChg>
        <pc:spChg chg="add mod ord topLvl">
          <ac:chgData name="Angela Pochakom" userId="4e2c3058-dcc6-4a99-89c6-8543c766f1e8" providerId="ADAL" clId="{A0AF07BF-568D-4C04-B72A-9311360DF30C}" dt="2023-02-13T18:48:32.460" v="2663" actId="1076"/>
          <ac:spMkLst>
            <pc:docMk/>
            <pc:sldMk cId="0" sldId="364"/>
            <ac:spMk id="13" creationId="{A7ED2644-33ED-DF83-B11A-F01B41866B4B}"/>
          </ac:spMkLst>
        </pc:spChg>
        <pc:spChg chg="add mod">
          <ac:chgData name="Angela Pochakom" userId="4e2c3058-dcc6-4a99-89c6-8543c766f1e8" providerId="ADAL" clId="{A0AF07BF-568D-4C04-B72A-9311360DF30C}" dt="2023-02-13T18:46:43.357" v="2642" actId="1076"/>
          <ac:spMkLst>
            <pc:docMk/>
            <pc:sldMk cId="0" sldId="364"/>
            <ac:spMk id="15" creationId="{23E62330-9214-9713-2FD9-3E824C802D08}"/>
          </ac:spMkLst>
        </pc:spChg>
        <pc:spChg chg="add del mod">
          <ac:chgData name="Angela Pochakom" userId="4e2c3058-dcc6-4a99-89c6-8543c766f1e8" providerId="ADAL" clId="{A0AF07BF-568D-4C04-B72A-9311360DF30C}" dt="2023-02-13T18:40:23.600" v="2468" actId="478"/>
          <ac:spMkLst>
            <pc:docMk/>
            <pc:sldMk cId="0" sldId="364"/>
            <ac:spMk id="16" creationId="{5B710F0A-B6C2-174F-1E6E-3BB5F9132B9A}"/>
          </ac:spMkLst>
        </pc:spChg>
        <pc:spChg chg="add del mod">
          <ac:chgData name="Angela Pochakom" userId="4e2c3058-dcc6-4a99-89c6-8543c766f1e8" providerId="ADAL" clId="{A0AF07BF-568D-4C04-B72A-9311360DF30C}" dt="2023-02-13T18:41:06.560" v="2484" actId="478"/>
          <ac:spMkLst>
            <pc:docMk/>
            <pc:sldMk cId="0" sldId="364"/>
            <ac:spMk id="18" creationId="{D0F9702A-4F11-8686-C579-002C85379011}"/>
          </ac:spMkLst>
        </pc:spChg>
        <pc:spChg chg="add mod">
          <ac:chgData name="Angela Pochakom" userId="4e2c3058-dcc6-4a99-89c6-8543c766f1e8" providerId="ADAL" clId="{A0AF07BF-568D-4C04-B72A-9311360DF30C}" dt="2023-02-13T18:46:16.452" v="2636" actId="164"/>
          <ac:spMkLst>
            <pc:docMk/>
            <pc:sldMk cId="0" sldId="364"/>
            <ac:spMk id="19" creationId="{9268EF31-9D08-A6DD-BC18-E67BAC8EA038}"/>
          </ac:spMkLst>
        </pc:spChg>
        <pc:spChg chg="add mod">
          <ac:chgData name="Angela Pochakom" userId="4e2c3058-dcc6-4a99-89c6-8543c766f1e8" providerId="ADAL" clId="{A0AF07BF-568D-4C04-B72A-9311360DF30C}" dt="2023-02-13T18:46:16.452" v="2636" actId="164"/>
          <ac:spMkLst>
            <pc:docMk/>
            <pc:sldMk cId="0" sldId="364"/>
            <ac:spMk id="20" creationId="{9D80C45D-EB33-3573-1709-C28A1275B7B2}"/>
          </ac:spMkLst>
        </pc:spChg>
        <pc:spChg chg="add mod">
          <ac:chgData name="Angela Pochakom" userId="4e2c3058-dcc6-4a99-89c6-8543c766f1e8" providerId="ADAL" clId="{A0AF07BF-568D-4C04-B72A-9311360DF30C}" dt="2023-02-13T18:47:00.262" v="2646" actId="14100"/>
          <ac:spMkLst>
            <pc:docMk/>
            <pc:sldMk cId="0" sldId="364"/>
            <ac:spMk id="21" creationId="{AA356101-5B57-8995-F0CD-6CE282963D46}"/>
          </ac:spMkLst>
        </pc:spChg>
        <pc:spChg chg="add mod">
          <ac:chgData name="Angela Pochakom" userId="4e2c3058-dcc6-4a99-89c6-8543c766f1e8" providerId="ADAL" clId="{A0AF07BF-568D-4C04-B72A-9311360DF30C}" dt="2023-02-13T18:49:48.660" v="2738" actId="1076"/>
          <ac:spMkLst>
            <pc:docMk/>
            <pc:sldMk cId="0" sldId="364"/>
            <ac:spMk id="22" creationId="{601E657C-0C34-75ED-9EEC-99CFB0D625D1}"/>
          </ac:spMkLst>
        </pc:spChg>
        <pc:spChg chg="add mod">
          <ac:chgData name="Angela Pochakom" userId="4e2c3058-dcc6-4a99-89c6-8543c766f1e8" providerId="ADAL" clId="{A0AF07BF-568D-4C04-B72A-9311360DF30C}" dt="2023-02-13T18:49:32.761" v="2735" actId="1076"/>
          <ac:spMkLst>
            <pc:docMk/>
            <pc:sldMk cId="0" sldId="364"/>
            <ac:spMk id="23" creationId="{22D46065-07BB-EED2-D231-491019FC07C0}"/>
          </ac:spMkLst>
        </pc:spChg>
        <pc:spChg chg="add mod">
          <ac:chgData name="Angela Pochakom" userId="4e2c3058-dcc6-4a99-89c6-8543c766f1e8" providerId="ADAL" clId="{A0AF07BF-568D-4C04-B72A-9311360DF30C}" dt="2023-02-13T18:52:52.204" v="2896" actId="1076"/>
          <ac:spMkLst>
            <pc:docMk/>
            <pc:sldMk cId="0" sldId="364"/>
            <ac:spMk id="25" creationId="{F2189DF5-D54A-E4B8-976F-1EF99F607C9F}"/>
          </ac:spMkLst>
        </pc:spChg>
        <pc:spChg chg="add mod">
          <ac:chgData name="Angela Pochakom" userId="4e2c3058-dcc6-4a99-89c6-8543c766f1e8" providerId="ADAL" clId="{A0AF07BF-568D-4C04-B72A-9311360DF30C}" dt="2023-02-13T22:05:37.843" v="2902" actId="1076"/>
          <ac:spMkLst>
            <pc:docMk/>
            <pc:sldMk cId="0" sldId="364"/>
            <ac:spMk id="26" creationId="{64BD9BE0-832E-0FB4-8CF3-0E55F890CDD3}"/>
          </ac:spMkLst>
        </pc:spChg>
        <pc:spChg chg="add mod">
          <ac:chgData name="Angela Pochakom" userId="4e2c3058-dcc6-4a99-89c6-8543c766f1e8" providerId="ADAL" clId="{A0AF07BF-568D-4C04-B72A-9311360DF30C}" dt="2023-02-13T22:05:32.250" v="2900" actId="1076"/>
          <ac:spMkLst>
            <pc:docMk/>
            <pc:sldMk cId="0" sldId="364"/>
            <ac:spMk id="27" creationId="{E7EEC850-1197-8B82-1B77-B9E4595093C1}"/>
          </ac:spMkLst>
        </pc:spChg>
        <pc:spChg chg="add mod">
          <ac:chgData name="Angela Pochakom" userId="4e2c3058-dcc6-4a99-89c6-8543c766f1e8" providerId="ADAL" clId="{A0AF07BF-568D-4C04-B72A-9311360DF30C}" dt="2023-02-13T22:05:25.130" v="2898" actId="1076"/>
          <ac:spMkLst>
            <pc:docMk/>
            <pc:sldMk cId="0" sldId="364"/>
            <ac:spMk id="28" creationId="{DDEE6961-B959-12C5-41A5-9E7A1A7D331D}"/>
          </ac:spMkLst>
        </pc:spChg>
        <pc:spChg chg="mod">
          <ac:chgData name="Angela Pochakom" userId="4e2c3058-dcc6-4a99-89c6-8543c766f1e8" providerId="ADAL" clId="{A0AF07BF-568D-4C04-B72A-9311360DF30C}" dt="2023-02-13T18:50:05.904" v="2739" actId="1076"/>
          <ac:spMkLst>
            <pc:docMk/>
            <pc:sldMk cId="0" sldId="364"/>
            <ac:spMk id="50" creationId="{00000000-0000-0000-0000-000000000000}"/>
          </ac:spMkLst>
        </pc:spChg>
        <pc:spChg chg="mod topLvl">
          <ac:chgData name="Angela Pochakom" userId="4e2c3058-dcc6-4a99-89c6-8543c766f1e8" providerId="ADAL" clId="{A0AF07BF-568D-4C04-B72A-9311360DF30C}" dt="2023-02-13T18:50:05.904" v="2739" actId="1076"/>
          <ac:spMkLst>
            <pc:docMk/>
            <pc:sldMk cId="0" sldId="364"/>
            <ac:spMk id="51" creationId="{00000000-0000-0000-0000-000000000000}"/>
          </ac:spMkLst>
        </pc:spChg>
        <pc:spChg chg="mod">
          <ac:chgData name="Angela Pochakom" userId="4e2c3058-dcc6-4a99-89c6-8543c766f1e8" providerId="ADAL" clId="{A0AF07BF-568D-4C04-B72A-9311360DF30C}" dt="2023-02-13T18:50:05.904" v="2739" actId="1076"/>
          <ac:spMkLst>
            <pc:docMk/>
            <pc:sldMk cId="0" sldId="364"/>
            <ac:spMk id="52" creationId="{00000000-0000-0000-0000-000000000000}"/>
          </ac:spMkLst>
        </pc:spChg>
        <pc:spChg chg="mod">
          <ac:chgData name="Angela Pochakom" userId="4e2c3058-dcc6-4a99-89c6-8543c766f1e8" providerId="ADAL" clId="{A0AF07BF-568D-4C04-B72A-9311360DF30C}" dt="2023-02-13T18:50:05.904" v="2739" actId="1076"/>
          <ac:spMkLst>
            <pc:docMk/>
            <pc:sldMk cId="0" sldId="364"/>
            <ac:spMk id="53" creationId="{00000000-0000-0000-0000-000000000000}"/>
          </ac:spMkLst>
        </pc:spChg>
        <pc:spChg chg="mod">
          <ac:chgData name="Angela Pochakom" userId="4e2c3058-dcc6-4a99-89c6-8543c766f1e8" providerId="ADAL" clId="{A0AF07BF-568D-4C04-B72A-9311360DF30C}" dt="2023-02-13T18:50:05.904" v="2739" actId="1076"/>
          <ac:spMkLst>
            <pc:docMk/>
            <pc:sldMk cId="0" sldId="364"/>
            <ac:spMk id="54" creationId="{00000000-0000-0000-0000-000000000000}"/>
          </ac:spMkLst>
        </pc:spChg>
        <pc:spChg chg="mod">
          <ac:chgData name="Angela Pochakom" userId="4e2c3058-dcc6-4a99-89c6-8543c766f1e8" providerId="ADAL" clId="{A0AF07BF-568D-4C04-B72A-9311360DF30C}" dt="2023-02-13T18:12:30.408" v="1918" actId="2711"/>
          <ac:spMkLst>
            <pc:docMk/>
            <pc:sldMk cId="0" sldId="364"/>
            <ac:spMk id="59" creationId="{00000000-0000-0000-0000-000000000000}"/>
          </ac:spMkLst>
        </pc:spChg>
        <pc:spChg chg="mod">
          <ac:chgData name="Angela Pochakom" userId="4e2c3058-dcc6-4a99-89c6-8543c766f1e8" providerId="ADAL" clId="{A0AF07BF-568D-4C04-B72A-9311360DF30C}" dt="2023-02-13T18:12:30.408" v="1918" actId="2711"/>
          <ac:spMkLst>
            <pc:docMk/>
            <pc:sldMk cId="0" sldId="364"/>
            <ac:spMk id="60" creationId="{00000000-0000-0000-0000-000000000000}"/>
          </ac:spMkLst>
        </pc:spChg>
        <pc:spChg chg="mod">
          <ac:chgData name="Angela Pochakom" userId="4e2c3058-dcc6-4a99-89c6-8543c766f1e8" providerId="ADAL" clId="{A0AF07BF-568D-4C04-B72A-9311360DF30C}" dt="2023-02-13T18:12:30.408" v="1918" actId="2711"/>
          <ac:spMkLst>
            <pc:docMk/>
            <pc:sldMk cId="0" sldId="364"/>
            <ac:spMk id="61" creationId="{00000000-0000-0000-0000-000000000000}"/>
          </ac:spMkLst>
        </pc:spChg>
        <pc:spChg chg="mod">
          <ac:chgData name="Angela Pochakom" userId="4e2c3058-dcc6-4a99-89c6-8543c766f1e8" providerId="ADAL" clId="{A0AF07BF-568D-4C04-B72A-9311360DF30C}" dt="2023-02-13T18:12:30.408" v="1918" actId="2711"/>
          <ac:spMkLst>
            <pc:docMk/>
            <pc:sldMk cId="0" sldId="364"/>
            <ac:spMk id="62" creationId="{00000000-0000-0000-0000-000000000000}"/>
          </ac:spMkLst>
        </pc:spChg>
        <pc:spChg chg="mod">
          <ac:chgData name="Angela Pochakom" userId="4e2c3058-dcc6-4a99-89c6-8543c766f1e8" providerId="ADAL" clId="{A0AF07BF-568D-4C04-B72A-9311360DF30C}" dt="2023-02-13T18:12:30.408" v="1918" actId="2711"/>
          <ac:spMkLst>
            <pc:docMk/>
            <pc:sldMk cId="0" sldId="364"/>
            <ac:spMk id="63" creationId="{00000000-0000-0000-0000-000000000000}"/>
          </ac:spMkLst>
        </pc:spChg>
        <pc:spChg chg="mod">
          <ac:chgData name="Angela Pochakom" userId="4e2c3058-dcc6-4a99-89c6-8543c766f1e8" providerId="ADAL" clId="{A0AF07BF-568D-4C04-B72A-9311360DF30C}" dt="2023-02-13T18:12:30.408" v="1918" actId="2711"/>
          <ac:spMkLst>
            <pc:docMk/>
            <pc:sldMk cId="0" sldId="364"/>
            <ac:spMk id="64" creationId="{00000000-0000-0000-0000-000000000000}"/>
          </ac:spMkLst>
        </pc:spChg>
        <pc:spChg chg="mod">
          <ac:chgData name="Angela Pochakom" userId="4e2c3058-dcc6-4a99-89c6-8543c766f1e8" providerId="ADAL" clId="{A0AF07BF-568D-4C04-B72A-9311360DF30C}" dt="2023-02-13T18:12:30.408" v="1918" actId="2711"/>
          <ac:spMkLst>
            <pc:docMk/>
            <pc:sldMk cId="0" sldId="364"/>
            <ac:spMk id="65" creationId="{00000000-0000-0000-0000-000000000000}"/>
          </ac:spMkLst>
        </pc:spChg>
        <pc:spChg chg="mod">
          <ac:chgData name="Angela Pochakom" userId="4e2c3058-dcc6-4a99-89c6-8543c766f1e8" providerId="ADAL" clId="{A0AF07BF-568D-4C04-B72A-9311360DF30C}" dt="2023-02-13T18:12:30.408" v="1918" actId="2711"/>
          <ac:spMkLst>
            <pc:docMk/>
            <pc:sldMk cId="0" sldId="364"/>
            <ac:spMk id="66" creationId="{00000000-0000-0000-0000-000000000000}"/>
          </ac:spMkLst>
        </pc:spChg>
        <pc:spChg chg="mod">
          <ac:chgData name="Angela Pochakom" userId="4e2c3058-dcc6-4a99-89c6-8543c766f1e8" providerId="ADAL" clId="{A0AF07BF-568D-4C04-B72A-9311360DF30C}" dt="2023-02-13T18:12:30.408" v="1918" actId="2711"/>
          <ac:spMkLst>
            <pc:docMk/>
            <pc:sldMk cId="0" sldId="364"/>
            <ac:spMk id="67" creationId="{00000000-0000-0000-0000-000000000000}"/>
          </ac:spMkLst>
        </pc:spChg>
        <pc:spChg chg="mod">
          <ac:chgData name="Angela Pochakom" userId="4e2c3058-dcc6-4a99-89c6-8543c766f1e8" providerId="ADAL" clId="{A0AF07BF-568D-4C04-B72A-9311360DF30C}" dt="2023-02-13T18:12:30.408" v="1918" actId="2711"/>
          <ac:spMkLst>
            <pc:docMk/>
            <pc:sldMk cId="0" sldId="364"/>
            <ac:spMk id="68" creationId="{00000000-0000-0000-0000-000000000000}"/>
          </ac:spMkLst>
        </pc:spChg>
        <pc:spChg chg="mod">
          <ac:chgData name="Angela Pochakom" userId="4e2c3058-dcc6-4a99-89c6-8543c766f1e8" providerId="ADAL" clId="{A0AF07BF-568D-4C04-B72A-9311360DF30C}" dt="2023-02-13T18:12:30.408" v="1918" actId="2711"/>
          <ac:spMkLst>
            <pc:docMk/>
            <pc:sldMk cId="0" sldId="364"/>
            <ac:spMk id="69" creationId="{00000000-0000-0000-0000-000000000000}"/>
          </ac:spMkLst>
        </pc:spChg>
        <pc:spChg chg="mod">
          <ac:chgData name="Angela Pochakom" userId="4e2c3058-dcc6-4a99-89c6-8543c766f1e8" providerId="ADAL" clId="{A0AF07BF-568D-4C04-B72A-9311360DF30C}" dt="2023-02-13T18:12:30.408" v="1918" actId="2711"/>
          <ac:spMkLst>
            <pc:docMk/>
            <pc:sldMk cId="0" sldId="364"/>
            <ac:spMk id="70" creationId="{00000000-0000-0000-0000-000000000000}"/>
          </ac:spMkLst>
        </pc:spChg>
        <pc:grpChg chg="add del mod">
          <ac:chgData name="Angela Pochakom" userId="4e2c3058-dcc6-4a99-89c6-8543c766f1e8" providerId="ADAL" clId="{A0AF07BF-568D-4C04-B72A-9311360DF30C}" dt="2023-02-13T18:33:28.433" v="2339" actId="165"/>
          <ac:grpSpMkLst>
            <pc:docMk/>
            <pc:sldMk cId="0" sldId="364"/>
            <ac:grpSpMk id="14" creationId="{5AC445CD-A533-9158-CB02-CDC5E7506DFC}"/>
          </ac:grpSpMkLst>
        </pc:grpChg>
        <pc:grpChg chg="add mod">
          <ac:chgData name="Angela Pochakom" userId="4e2c3058-dcc6-4a99-89c6-8543c766f1e8" providerId="ADAL" clId="{A0AF07BF-568D-4C04-B72A-9311360DF30C}" dt="2023-02-13T18:50:17.375" v="2742" actId="1076"/>
          <ac:grpSpMkLst>
            <pc:docMk/>
            <pc:sldMk cId="0" sldId="364"/>
            <ac:grpSpMk id="24" creationId="{1C0024DB-667F-ADEF-E65A-4882CA8A1F3F}"/>
          </ac:grpSpMkLst>
        </pc:grpChg>
        <pc:grpChg chg="mod">
          <ac:chgData name="Angela Pochakom" userId="4e2c3058-dcc6-4a99-89c6-8543c766f1e8" providerId="ADAL" clId="{A0AF07BF-568D-4C04-B72A-9311360DF30C}" dt="2023-02-13T18:50:05.904" v="2739" actId="1076"/>
          <ac:grpSpMkLst>
            <pc:docMk/>
            <pc:sldMk cId="0" sldId="364"/>
            <ac:grpSpMk id="55" creationId="{00000000-0000-0000-0000-000000000000}"/>
          </ac:grpSpMkLst>
        </pc:grpChg>
        <pc:grpChg chg="mod">
          <ac:chgData name="Angela Pochakom" userId="4e2c3058-dcc6-4a99-89c6-8543c766f1e8" providerId="ADAL" clId="{A0AF07BF-568D-4C04-B72A-9311360DF30C}" dt="2023-02-13T18:50:05.904" v="2739" actId="1076"/>
          <ac:grpSpMkLst>
            <pc:docMk/>
            <pc:sldMk cId="0" sldId="364"/>
            <ac:grpSpMk id="56" creationId="{00000000-0000-0000-0000-000000000000}"/>
          </ac:grpSpMkLst>
        </pc:grpChg>
        <pc:grpChg chg="mod">
          <ac:chgData name="Angela Pochakom" userId="4e2c3058-dcc6-4a99-89c6-8543c766f1e8" providerId="ADAL" clId="{A0AF07BF-568D-4C04-B72A-9311360DF30C}" dt="2023-02-13T18:50:05.904" v="2739" actId="1076"/>
          <ac:grpSpMkLst>
            <pc:docMk/>
            <pc:sldMk cId="0" sldId="364"/>
            <ac:grpSpMk id="57" creationId="{00000000-0000-0000-0000-000000000000}"/>
          </ac:grpSpMkLst>
        </pc:grpChg>
        <pc:grpChg chg="mod">
          <ac:chgData name="Angela Pochakom" userId="4e2c3058-dcc6-4a99-89c6-8543c766f1e8" providerId="ADAL" clId="{A0AF07BF-568D-4C04-B72A-9311360DF30C}" dt="2023-02-13T18:50:05.904" v="2739" actId="1076"/>
          <ac:grpSpMkLst>
            <pc:docMk/>
            <pc:sldMk cId="0" sldId="364"/>
            <ac:grpSpMk id="58" creationId="{00000000-0000-0000-0000-000000000000}"/>
          </ac:grpSpMkLst>
        </pc:grpChg>
        <pc:graphicFrameChg chg="add del mod topLvl modGraphic">
          <ac:chgData name="Angela Pochakom" userId="4e2c3058-dcc6-4a99-89c6-8543c766f1e8" providerId="ADAL" clId="{A0AF07BF-568D-4C04-B72A-9311360DF30C}" dt="2023-02-13T18:36:54.855" v="2382" actId="478"/>
          <ac:graphicFrameMkLst>
            <pc:docMk/>
            <pc:sldMk cId="0" sldId="364"/>
            <ac:graphicFrameMk id="12" creationId="{CE21B85C-2B73-F113-F300-43A082E53E19}"/>
          </ac:graphicFrameMkLst>
        </pc:graphicFrameChg>
        <pc:picChg chg="del mod">
          <ac:chgData name="Angela Pochakom" userId="4e2c3058-dcc6-4a99-89c6-8543c766f1e8" providerId="ADAL" clId="{A0AF07BF-568D-4C04-B72A-9311360DF30C}" dt="2023-02-13T18:52:00.655" v="2884" actId="478"/>
          <ac:picMkLst>
            <pc:docMk/>
            <pc:sldMk cId="0" sldId="364"/>
            <ac:picMk id="5" creationId="{D640D317-D50D-A040-31D5-054D7A6D5ACE}"/>
          </ac:picMkLst>
        </pc:picChg>
        <pc:picChg chg="del mod modCrop">
          <ac:chgData name="Angela Pochakom" userId="4e2c3058-dcc6-4a99-89c6-8543c766f1e8" providerId="ADAL" clId="{A0AF07BF-568D-4C04-B72A-9311360DF30C}" dt="2023-02-13T18:23:12.980" v="2049" actId="478"/>
          <ac:picMkLst>
            <pc:docMk/>
            <pc:sldMk cId="0" sldId="364"/>
            <ac:picMk id="17" creationId="{AC23FAFA-2851-B1F1-0589-6B95FDC177EE}"/>
          </ac:picMkLst>
        </pc:picChg>
        <pc:cxnChg chg="add mod">
          <ac:chgData name="Angela Pochakom" userId="4e2c3058-dcc6-4a99-89c6-8543c766f1e8" providerId="ADAL" clId="{A0AF07BF-568D-4C04-B72A-9311360DF30C}" dt="2023-02-13T22:05:35.443" v="2901" actId="1076"/>
          <ac:cxnSpMkLst>
            <pc:docMk/>
            <pc:sldMk cId="0" sldId="364"/>
            <ac:cxnSpMk id="30" creationId="{A52014DD-E555-5D63-12C1-7848B86AD9D9}"/>
          </ac:cxnSpMkLst>
        </pc:cxnChg>
        <pc:cxnChg chg="add mod">
          <ac:chgData name="Angela Pochakom" userId="4e2c3058-dcc6-4a99-89c6-8543c766f1e8" providerId="ADAL" clId="{A0AF07BF-568D-4C04-B72A-9311360DF30C}" dt="2023-02-13T22:05:29.022" v="2899" actId="1076"/>
          <ac:cxnSpMkLst>
            <pc:docMk/>
            <pc:sldMk cId="0" sldId="364"/>
            <ac:cxnSpMk id="32" creationId="{C43A539F-2F0D-849A-DB3F-3F7DE915DD64}"/>
          </ac:cxnSpMkLst>
        </pc:cxnChg>
      </pc:sldChg>
      <pc:sldChg chg="addSp delSp modSp add mod ord">
        <pc:chgData name="Angela Pochakom" userId="4e2c3058-dcc6-4a99-89c6-8543c766f1e8" providerId="ADAL" clId="{A0AF07BF-568D-4C04-B72A-9311360DF30C}" dt="2023-02-15T22:24:29.033" v="3629" actId="1076"/>
        <pc:sldMkLst>
          <pc:docMk/>
          <pc:sldMk cId="2425411165" sldId="365"/>
        </pc:sldMkLst>
        <pc:spChg chg="add mod">
          <ac:chgData name="Angela Pochakom" userId="4e2c3058-dcc6-4a99-89c6-8543c766f1e8" providerId="ADAL" clId="{A0AF07BF-568D-4C04-B72A-9311360DF30C}" dt="2023-02-15T22:24:29.033" v="3629" actId="1076"/>
          <ac:spMkLst>
            <pc:docMk/>
            <pc:sldMk cId="2425411165" sldId="365"/>
            <ac:spMk id="2" creationId="{D0B07C75-EF7F-692F-D117-9615B68F150B}"/>
          </ac:spMkLst>
        </pc:spChg>
        <pc:spChg chg="add mod">
          <ac:chgData name="Angela Pochakom" userId="4e2c3058-dcc6-4a99-89c6-8543c766f1e8" providerId="ADAL" clId="{A0AF07BF-568D-4C04-B72A-9311360DF30C}" dt="2023-02-13T22:35:04.168" v="3168" actId="1076"/>
          <ac:spMkLst>
            <pc:docMk/>
            <pc:sldMk cId="2425411165" sldId="365"/>
            <ac:spMk id="3" creationId="{614E476A-711A-8591-230B-94D97D5E4716}"/>
          </ac:spMkLst>
        </pc:spChg>
        <pc:spChg chg="del">
          <ac:chgData name="Angela Pochakom" userId="4e2c3058-dcc6-4a99-89c6-8543c766f1e8" providerId="ADAL" clId="{A0AF07BF-568D-4C04-B72A-9311360DF30C}" dt="2023-02-13T22:06:10.986" v="2915" actId="478"/>
          <ac:spMkLst>
            <pc:docMk/>
            <pc:sldMk cId="2425411165" sldId="365"/>
            <ac:spMk id="5" creationId="{5896FDF1-4DDC-E933-18BF-B1048AC874B1}"/>
          </ac:spMkLst>
        </pc:spChg>
        <pc:spChg chg="del">
          <ac:chgData name="Angela Pochakom" userId="4e2c3058-dcc6-4a99-89c6-8543c766f1e8" providerId="ADAL" clId="{A0AF07BF-568D-4C04-B72A-9311360DF30C}" dt="2023-02-13T22:06:13.596" v="2916" actId="478"/>
          <ac:spMkLst>
            <pc:docMk/>
            <pc:sldMk cId="2425411165" sldId="365"/>
            <ac:spMk id="6" creationId="{2F4DDF58-35AE-A6F8-830D-0F2B89D4854F}"/>
          </ac:spMkLst>
        </pc:spChg>
        <pc:spChg chg="del">
          <ac:chgData name="Angela Pochakom" userId="4e2c3058-dcc6-4a99-89c6-8543c766f1e8" providerId="ADAL" clId="{A0AF07BF-568D-4C04-B72A-9311360DF30C}" dt="2023-02-13T22:06:13.596" v="2916" actId="478"/>
          <ac:spMkLst>
            <pc:docMk/>
            <pc:sldMk cId="2425411165" sldId="365"/>
            <ac:spMk id="7" creationId="{66192A91-102A-A47A-954C-9969C753D8DC}"/>
          </ac:spMkLst>
        </pc:spChg>
        <pc:spChg chg="del">
          <ac:chgData name="Angela Pochakom" userId="4e2c3058-dcc6-4a99-89c6-8543c766f1e8" providerId="ADAL" clId="{A0AF07BF-568D-4C04-B72A-9311360DF30C}" dt="2023-02-13T22:06:15.819" v="2917" actId="478"/>
          <ac:spMkLst>
            <pc:docMk/>
            <pc:sldMk cId="2425411165" sldId="365"/>
            <ac:spMk id="8" creationId="{7884E02C-CBD5-7775-DCAE-7D736EEB4D6F}"/>
          </ac:spMkLst>
        </pc:spChg>
        <pc:spChg chg="mod">
          <ac:chgData name="Angela Pochakom" userId="4e2c3058-dcc6-4a99-89c6-8543c766f1e8" providerId="ADAL" clId="{A0AF07BF-568D-4C04-B72A-9311360DF30C}" dt="2023-02-13T22:27:55.420" v="3113" actId="20577"/>
          <ac:spMkLst>
            <pc:docMk/>
            <pc:sldMk cId="2425411165" sldId="365"/>
            <ac:spMk id="1471" creationId="{00000000-0000-0000-0000-000000000000}"/>
          </ac:spMkLst>
        </pc:spChg>
        <pc:spChg chg="del">
          <ac:chgData name="Angela Pochakom" userId="4e2c3058-dcc6-4a99-89c6-8543c766f1e8" providerId="ADAL" clId="{A0AF07BF-568D-4C04-B72A-9311360DF30C}" dt="2023-02-13T22:06:09.357" v="2914" actId="478"/>
          <ac:spMkLst>
            <pc:docMk/>
            <pc:sldMk cId="2425411165" sldId="365"/>
            <ac:spMk id="1472" creationId="{00000000-0000-0000-0000-000000000000}"/>
          </ac:spMkLst>
        </pc:spChg>
        <pc:spChg chg="del">
          <ac:chgData name="Angela Pochakom" userId="4e2c3058-dcc6-4a99-89c6-8543c766f1e8" providerId="ADAL" clId="{A0AF07BF-568D-4C04-B72A-9311360DF30C}" dt="2023-02-13T22:06:09.357" v="2914" actId="478"/>
          <ac:spMkLst>
            <pc:docMk/>
            <pc:sldMk cId="2425411165" sldId="365"/>
            <ac:spMk id="1473" creationId="{00000000-0000-0000-0000-000000000000}"/>
          </ac:spMkLst>
        </pc:spChg>
        <pc:spChg chg="del">
          <ac:chgData name="Angela Pochakom" userId="4e2c3058-dcc6-4a99-89c6-8543c766f1e8" providerId="ADAL" clId="{A0AF07BF-568D-4C04-B72A-9311360DF30C}" dt="2023-02-13T22:06:09.357" v="2914" actId="478"/>
          <ac:spMkLst>
            <pc:docMk/>
            <pc:sldMk cId="2425411165" sldId="365"/>
            <ac:spMk id="1474" creationId="{00000000-0000-0000-0000-000000000000}"/>
          </ac:spMkLst>
        </pc:spChg>
        <pc:spChg chg="del">
          <ac:chgData name="Angela Pochakom" userId="4e2c3058-dcc6-4a99-89c6-8543c766f1e8" providerId="ADAL" clId="{A0AF07BF-568D-4C04-B72A-9311360DF30C}" dt="2023-02-13T22:06:09.357" v="2914" actId="478"/>
          <ac:spMkLst>
            <pc:docMk/>
            <pc:sldMk cId="2425411165" sldId="365"/>
            <ac:spMk id="1475" creationId="{00000000-0000-0000-0000-000000000000}"/>
          </ac:spMkLst>
        </pc:spChg>
        <pc:spChg chg="del">
          <ac:chgData name="Angela Pochakom" userId="4e2c3058-dcc6-4a99-89c6-8543c766f1e8" providerId="ADAL" clId="{A0AF07BF-568D-4C04-B72A-9311360DF30C}" dt="2023-02-13T22:06:13.596" v="2916" actId="478"/>
          <ac:spMkLst>
            <pc:docMk/>
            <pc:sldMk cId="2425411165" sldId="365"/>
            <ac:spMk id="1500" creationId="{00000000-0000-0000-0000-000000000000}"/>
          </ac:spMkLst>
        </pc:spChg>
        <pc:grpChg chg="del">
          <ac:chgData name="Angela Pochakom" userId="4e2c3058-dcc6-4a99-89c6-8543c766f1e8" providerId="ADAL" clId="{A0AF07BF-568D-4C04-B72A-9311360DF30C}" dt="2023-02-13T22:06:09.357" v="2914" actId="478"/>
          <ac:grpSpMkLst>
            <pc:docMk/>
            <pc:sldMk cId="2425411165" sldId="365"/>
            <ac:grpSpMk id="1476" creationId="{00000000-0000-0000-0000-000000000000}"/>
          </ac:grpSpMkLst>
        </pc:grpChg>
        <pc:picChg chg="add mod">
          <ac:chgData name="Angela Pochakom" userId="4e2c3058-dcc6-4a99-89c6-8543c766f1e8" providerId="ADAL" clId="{A0AF07BF-568D-4C04-B72A-9311360DF30C}" dt="2023-02-15T22:24:24.618" v="3628" actId="1076"/>
          <ac:picMkLst>
            <pc:docMk/>
            <pc:sldMk cId="2425411165" sldId="365"/>
            <ac:picMk id="5" creationId="{DC5C5495-E724-8792-1F15-40D203527DA1}"/>
          </ac:picMkLst>
        </pc:picChg>
      </pc:sldChg>
      <pc:sldChg chg="addSp delSp modSp add mod ord">
        <pc:chgData name="Angela Pochakom" userId="4e2c3058-dcc6-4a99-89c6-8543c766f1e8" providerId="ADAL" clId="{A0AF07BF-568D-4C04-B72A-9311360DF30C}" dt="2023-02-15T22:30:59.864" v="3655" actId="1076"/>
        <pc:sldMkLst>
          <pc:docMk/>
          <pc:sldMk cId="99317623" sldId="366"/>
        </pc:sldMkLst>
        <pc:spChg chg="del">
          <ac:chgData name="Angela Pochakom" userId="4e2c3058-dcc6-4a99-89c6-8543c766f1e8" providerId="ADAL" clId="{A0AF07BF-568D-4C04-B72A-9311360DF30C}" dt="2023-02-13T22:06:31.874" v="2923" actId="478"/>
          <ac:spMkLst>
            <pc:docMk/>
            <pc:sldMk cId="99317623" sldId="366"/>
            <ac:spMk id="3" creationId="{00BDE71D-A865-F88C-D0BA-C4D516E611B5}"/>
          </ac:spMkLst>
        </pc:spChg>
        <pc:spChg chg="del">
          <ac:chgData name="Angela Pochakom" userId="4e2c3058-dcc6-4a99-89c6-8543c766f1e8" providerId="ADAL" clId="{A0AF07BF-568D-4C04-B72A-9311360DF30C}" dt="2023-02-13T22:06:31.874" v="2923" actId="478"/>
          <ac:spMkLst>
            <pc:docMk/>
            <pc:sldMk cId="99317623" sldId="366"/>
            <ac:spMk id="4" creationId="{2944C596-56EC-C9F3-C65B-98DEE64A3584}"/>
          </ac:spMkLst>
        </pc:spChg>
        <pc:spChg chg="add del mod">
          <ac:chgData name="Angela Pochakom" userId="4e2c3058-dcc6-4a99-89c6-8543c766f1e8" providerId="ADAL" clId="{A0AF07BF-568D-4C04-B72A-9311360DF30C}" dt="2023-02-13T22:06:33.884" v="2924" actId="478"/>
          <ac:spMkLst>
            <pc:docMk/>
            <pc:sldMk cId="99317623" sldId="366"/>
            <ac:spMk id="6" creationId="{3151CD73-3280-7B1D-B305-9B310DCA3B1A}"/>
          </ac:spMkLst>
        </pc:spChg>
        <pc:spChg chg="add mod">
          <ac:chgData name="Angela Pochakom" userId="4e2c3058-dcc6-4a99-89c6-8543c766f1e8" providerId="ADAL" clId="{A0AF07BF-568D-4C04-B72A-9311360DF30C}" dt="2023-02-15T22:17:50.839" v="3560" actId="1076"/>
          <ac:spMkLst>
            <pc:docMk/>
            <pc:sldMk cId="99317623" sldId="366"/>
            <ac:spMk id="7" creationId="{AF2AB159-4ADF-4FE3-C3D7-86BEA2ABD48B}"/>
          </ac:spMkLst>
        </pc:spChg>
        <pc:spChg chg="add del mod">
          <ac:chgData name="Angela Pochakom" userId="4e2c3058-dcc6-4a99-89c6-8543c766f1e8" providerId="ADAL" clId="{A0AF07BF-568D-4C04-B72A-9311360DF30C}" dt="2023-02-13T22:40:00.680" v="3340" actId="478"/>
          <ac:spMkLst>
            <pc:docMk/>
            <pc:sldMk cId="99317623" sldId="366"/>
            <ac:spMk id="8" creationId="{DD92BABE-88E1-36F0-0C03-5629B68B67BF}"/>
          </ac:spMkLst>
        </pc:spChg>
        <pc:spChg chg="mod">
          <ac:chgData name="Angela Pochakom" userId="4e2c3058-dcc6-4a99-89c6-8543c766f1e8" providerId="ADAL" clId="{A0AF07BF-568D-4C04-B72A-9311360DF30C}" dt="2023-02-15T22:17:23.042" v="3543" actId="14100"/>
          <ac:spMkLst>
            <pc:docMk/>
            <pc:sldMk cId="99317623" sldId="366"/>
            <ac:spMk id="1278" creationId="{00000000-0000-0000-0000-000000000000}"/>
          </ac:spMkLst>
        </pc:spChg>
        <pc:picChg chg="add mod">
          <ac:chgData name="Angela Pochakom" userId="4e2c3058-dcc6-4a99-89c6-8543c766f1e8" providerId="ADAL" clId="{A0AF07BF-568D-4C04-B72A-9311360DF30C}" dt="2023-02-15T22:30:59.864" v="3655" actId="1076"/>
          <ac:picMkLst>
            <pc:docMk/>
            <pc:sldMk cId="99317623" sldId="366"/>
            <ac:picMk id="3" creationId="{51C0F180-0465-D6FE-0719-B255F18BF604}"/>
          </ac:picMkLst>
        </pc:picChg>
        <pc:picChg chg="del">
          <ac:chgData name="Angela Pochakom" userId="4e2c3058-dcc6-4a99-89c6-8543c766f1e8" providerId="ADAL" clId="{A0AF07BF-568D-4C04-B72A-9311360DF30C}" dt="2023-02-13T22:06:31.874" v="2923" actId="478"/>
          <ac:picMkLst>
            <pc:docMk/>
            <pc:sldMk cId="99317623" sldId="366"/>
            <ac:picMk id="5" creationId="{5043CCCF-F592-A143-EB14-263AB448AD37}"/>
          </ac:picMkLst>
        </pc:picChg>
      </pc:sldChg>
      <pc:sldChg chg="addSp delSp modSp add mod ord">
        <pc:chgData name="Angela Pochakom" userId="4e2c3058-dcc6-4a99-89c6-8543c766f1e8" providerId="ADAL" clId="{A0AF07BF-568D-4C04-B72A-9311360DF30C}" dt="2023-02-15T22:26:49.104" v="3647" actId="1076"/>
        <pc:sldMkLst>
          <pc:docMk/>
          <pc:sldMk cId="2627609724" sldId="367"/>
        </pc:sldMkLst>
        <pc:spChg chg="add del mod">
          <ac:chgData name="Angela Pochakom" userId="4e2c3058-dcc6-4a99-89c6-8543c766f1e8" providerId="ADAL" clId="{A0AF07BF-568D-4C04-B72A-9311360DF30C}" dt="2023-02-13T22:06:20.907" v="2919" actId="478"/>
          <ac:spMkLst>
            <pc:docMk/>
            <pc:sldMk cId="2627609724" sldId="367"/>
            <ac:spMk id="3" creationId="{571C31FD-35A2-CC90-BBF5-3427ED24C82D}"/>
          </ac:spMkLst>
        </pc:spChg>
        <pc:spChg chg="add mod">
          <ac:chgData name="Angela Pochakom" userId="4e2c3058-dcc6-4a99-89c6-8543c766f1e8" providerId="ADAL" clId="{A0AF07BF-568D-4C04-B72A-9311360DF30C}" dt="2023-02-13T22:36:10.059" v="3220" actId="20577"/>
          <ac:spMkLst>
            <pc:docMk/>
            <pc:sldMk cId="2627609724" sldId="367"/>
            <ac:spMk id="4" creationId="{A973E025-9C11-36B5-D4B0-3399C73B0B05}"/>
          </ac:spMkLst>
        </pc:spChg>
        <pc:spChg chg="add mod">
          <ac:chgData name="Angela Pochakom" userId="4e2c3058-dcc6-4a99-89c6-8543c766f1e8" providerId="ADAL" clId="{A0AF07BF-568D-4C04-B72A-9311360DF30C}" dt="2023-02-13T22:36:40.723" v="3253" actId="20577"/>
          <ac:spMkLst>
            <pc:docMk/>
            <pc:sldMk cId="2627609724" sldId="367"/>
            <ac:spMk id="5" creationId="{1C9A9130-03EF-844B-FE78-986513AB75E2}"/>
          </ac:spMkLst>
        </pc:spChg>
        <pc:spChg chg="add mod">
          <ac:chgData name="Angela Pochakom" userId="4e2c3058-dcc6-4a99-89c6-8543c766f1e8" providerId="ADAL" clId="{A0AF07BF-568D-4C04-B72A-9311360DF30C}" dt="2023-02-15T22:26:47.057" v="3646" actId="1076"/>
          <ac:spMkLst>
            <pc:docMk/>
            <pc:sldMk cId="2627609724" sldId="367"/>
            <ac:spMk id="6" creationId="{0CEE852C-BA40-9908-0512-1DE7E56B11A0}"/>
          </ac:spMkLst>
        </pc:spChg>
        <pc:spChg chg="del">
          <ac:chgData name="Angela Pochakom" userId="4e2c3058-dcc6-4a99-89c6-8543c766f1e8" providerId="ADAL" clId="{A0AF07BF-568D-4C04-B72A-9311360DF30C}" dt="2023-02-13T22:06:24.686" v="2921" actId="478"/>
          <ac:spMkLst>
            <pc:docMk/>
            <pc:sldMk cId="2627609724" sldId="367"/>
            <ac:spMk id="36" creationId="{B2726B05-58EF-CFC6-D966-465D23EEE8D0}"/>
          </ac:spMkLst>
        </pc:spChg>
        <pc:spChg chg="del">
          <ac:chgData name="Angela Pochakom" userId="4e2c3058-dcc6-4a99-89c6-8543c766f1e8" providerId="ADAL" clId="{A0AF07BF-568D-4C04-B72A-9311360DF30C}" dt="2023-02-13T22:06:18.850" v="2918" actId="478"/>
          <ac:spMkLst>
            <pc:docMk/>
            <pc:sldMk cId="2627609724" sldId="367"/>
            <ac:spMk id="341" creationId="{00000000-0000-0000-0000-000000000000}"/>
          </ac:spMkLst>
        </pc:spChg>
        <pc:grpChg chg="del">
          <ac:chgData name="Angela Pochakom" userId="4e2c3058-dcc6-4a99-89c6-8543c766f1e8" providerId="ADAL" clId="{A0AF07BF-568D-4C04-B72A-9311360DF30C}" dt="2023-02-13T22:06:22.748" v="2920" actId="478"/>
          <ac:grpSpMkLst>
            <pc:docMk/>
            <pc:sldMk cId="2627609724" sldId="367"/>
            <ac:grpSpMk id="23" creationId="{64F933B8-E854-3511-E73D-F68A4346BCF6}"/>
          </ac:grpSpMkLst>
        </pc:grpChg>
        <pc:grpChg chg="del">
          <ac:chgData name="Angela Pochakom" userId="4e2c3058-dcc6-4a99-89c6-8543c766f1e8" providerId="ADAL" clId="{A0AF07BF-568D-4C04-B72A-9311360DF30C}" dt="2023-02-13T22:06:18.850" v="2918" actId="478"/>
          <ac:grpSpMkLst>
            <pc:docMk/>
            <pc:sldMk cId="2627609724" sldId="367"/>
            <ac:grpSpMk id="37" creationId="{3E4F5C3E-885D-3180-AB3A-5DC8CBB38962}"/>
          </ac:grpSpMkLst>
        </pc:grpChg>
        <pc:picChg chg="add mod">
          <ac:chgData name="Angela Pochakom" userId="4e2c3058-dcc6-4a99-89c6-8543c766f1e8" providerId="ADAL" clId="{A0AF07BF-568D-4C04-B72A-9311360DF30C}" dt="2023-02-15T22:26:49.104" v="3647" actId="1076"/>
          <ac:picMkLst>
            <pc:docMk/>
            <pc:sldMk cId="2627609724" sldId="367"/>
            <ac:picMk id="3" creationId="{464CC2FC-ADA9-6590-9CE5-EEC2F4441467}"/>
          </ac:picMkLst>
        </pc:picChg>
      </pc:sldChg>
      <pc:sldChg chg="addSp delSp modSp add mod ord">
        <pc:chgData name="Angela Pochakom" userId="4e2c3058-dcc6-4a99-89c6-8543c766f1e8" providerId="ADAL" clId="{A0AF07BF-568D-4C04-B72A-9311360DF30C}" dt="2023-02-15T22:18:23.430" v="3564" actId="20577"/>
        <pc:sldMkLst>
          <pc:docMk/>
          <pc:sldMk cId="1648150828" sldId="368"/>
        </pc:sldMkLst>
        <pc:spChg chg="del">
          <ac:chgData name="Angela Pochakom" userId="4e2c3058-dcc6-4a99-89c6-8543c766f1e8" providerId="ADAL" clId="{A0AF07BF-568D-4C04-B72A-9311360DF30C}" dt="2023-02-15T17:55:02.834" v="3426" actId="478"/>
          <ac:spMkLst>
            <pc:docMk/>
            <pc:sldMk cId="1648150828" sldId="368"/>
            <ac:spMk id="2" creationId="{D0B07C75-EF7F-692F-D117-9615B68F150B}"/>
          </ac:spMkLst>
        </pc:spChg>
        <pc:spChg chg="mod">
          <ac:chgData name="Angela Pochakom" userId="4e2c3058-dcc6-4a99-89c6-8543c766f1e8" providerId="ADAL" clId="{A0AF07BF-568D-4C04-B72A-9311360DF30C}" dt="2023-02-15T17:54:27.200" v="3423" actId="20577"/>
          <ac:spMkLst>
            <pc:docMk/>
            <pc:sldMk cId="1648150828" sldId="368"/>
            <ac:spMk id="3" creationId="{614E476A-711A-8591-230B-94D97D5E4716}"/>
          </ac:spMkLst>
        </pc:spChg>
        <pc:spChg chg="add mod">
          <ac:chgData name="Angela Pochakom" userId="4e2c3058-dcc6-4a99-89c6-8543c766f1e8" providerId="ADAL" clId="{A0AF07BF-568D-4C04-B72A-9311360DF30C}" dt="2023-02-15T17:58:02.226" v="3529" actId="21"/>
          <ac:spMkLst>
            <pc:docMk/>
            <pc:sldMk cId="1648150828" sldId="368"/>
            <ac:spMk id="5" creationId="{ADF293F2-35B4-3FCE-C4A1-44027D2BFF2D}"/>
          </ac:spMkLst>
        </pc:spChg>
        <pc:spChg chg="add mod">
          <ac:chgData name="Angela Pochakom" userId="4e2c3058-dcc6-4a99-89c6-8543c766f1e8" providerId="ADAL" clId="{A0AF07BF-568D-4C04-B72A-9311360DF30C}" dt="2023-02-15T17:55:59.210" v="3465" actId="1076"/>
          <ac:spMkLst>
            <pc:docMk/>
            <pc:sldMk cId="1648150828" sldId="368"/>
            <ac:spMk id="6" creationId="{FDAE51D7-7C89-4C5F-0D32-086EABC7C435}"/>
          </ac:spMkLst>
        </pc:spChg>
        <pc:spChg chg="add mod">
          <ac:chgData name="Angela Pochakom" userId="4e2c3058-dcc6-4a99-89c6-8543c766f1e8" providerId="ADAL" clId="{A0AF07BF-568D-4C04-B72A-9311360DF30C}" dt="2023-02-15T17:57:51.802" v="3528" actId="1076"/>
          <ac:spMkLst>
            <pc:docMk/>
            <pc:sldMk cId="1648150828" sldId="368"/>
            <ac:spMk id="7" creationId="{D9F46845-C230-CD42-4C00-B5CE18058475}"/>
          </ac:spMkLst>
        </pc:spChg>
        <pc:spChg chg="add mod">
          <ac:chgData name="Angela Pochakom" userId="4e2c3058-dcc6-4a99-89c6-8543c766f1e8" providerId="ADAL" clId="{A0AF07BF-568D-4C04-B72A-9311360DF30C}" dt="2023-02-15T17:57:30.816" v="3524" actId="1076"/>
          <ac:spMkLst>
            <pc:docMk/>
            <pc:sldMk cId="1648150828" sldId="368"/>
            <ac:spMk id="8" creationId="{CF76B085-3528-2809-F8E1-FD91A54CA7D3}"/>
          </ac:spMkLst>
        </pc:spChg>
        <pc:spChg chg="add mod">
          <ac:chgData name="Angela Pochakom" userId="4e2c3058-dcc6-4a99-89c6-8543c766f1e8" providerId="ADAL" clId="{A0AF07BF-568D-4C04-B72A-9311360DF30C}" dt="2023-02-15T22:18:23.430" v="3564" actId="20577"/>
          <ac:spMkLst>
            <pc:docMk/>
            <pc:sldMk cId="1648150828" sldId="368"/>
            <ac:spMk id="9" creationId="{DDFC1B07-6701-C69D-2F6A-CE37EAD57CB5}"/>
          </ac:spMkLst>
        </pc:spChg>
        <pc:spChg chg="add mod">
          <ac:chgData name="Angela Pochakom" userId="4e2c3058-dcc6-4a99-89c6-8543c766f1e8" providerId="ADAL" clId="{A0AF07BF-568D-4C04-B72A-9311360DF30C}" dt="2023-02-15T17:58:58.635" v="3540" actId="13822"/>
          <ac:spMkLst>
            <pc:docMk/>
            <pc:sldMk cId="1648150828" sldId="368"/>
            <ac:spMk id="10" creationId="{94C369F2-817B-0057-7F97-1E7A0A70908D}"/>
          </ac:spMkLst>
        </pc:spChg>
        <pc:spChg chg="mod">
          <ac:chgData name="Angela Pochakom" userId="4e2c3058-dcc6-4a99-89c6-8543c766f1e8" providerId="ADAL" clId="{A0AF07BF-568D-4C04-B72A-9311360DF30C}" dt="2023-02-15T17:54:21.293" v="3419" actId="20577"/>
          <ac:spMkLst>
            <pc:docMk/>
            <pc:sldMk cId="1648150828" sldId="368"/>
            <ac:spMk id="1471" creationId="{00000000-0000-0000-0000-000000000000}"/>
          </ac:spMkLst>
        </pc:spChg>
      </pc:sldChg>
      <pc:sldMasterChg chg="delSldLayout">
        <pc:chgData name="Angela Pochakom" userId="4e2c3058-dcc6-4a99-89c6-8543c766f1e8" providerId="ADAL" clId="{A0AF07BF-568D-4C04-B72A-9311360DF30C}" dt="2023-02-13T16:53:38.720" v="1856" actId="47"/>
        <pc:sldMasterMkLst>
          <pc:docMk/>
          <pc:sldMasterMk cId="0" sldId="2147483671"/>
        </pc:sldMasterMkLst>
        <pc:sldLayoutChg chg="del">
          <pc:chgData name="Angela Pochakom" userId="4e2c3058-dcc6-4a99-89c6-8543c766f1e8" providerId="ADAL" clId="{A0AF07BF-568D-4C04-B72A-9311360DF30C}" dt="2023-02-13T16:53:38.720" v="1856" actId="47"/>
          <pc:sldLayoutMkLst>
            <pc:docMk/>
            <pc:sldMasterMk cId="0" sldId="2147483671"/>
            <pc:sldLayoutMk cId="2608939762" sldId="2147483674"/>
          </pc:sldLayoutMkLst>
        </pc:sldLayoutChg>
      </pc:sldMasterChg>
      <pc:sldMasterChg chg="add del addSldLayout delSldLayout">
        <pc:chgData name="Angela Pochakom" userId="4e2c3058-dcc6-4a99-89c6-8543c766f1e8" providerId="ADAL" clId="{A0AF07BF-568D-4C04-B72A-9311360DF30C}" dt="2023-02-08T19:25:54.399" v="1304" actId="47"/>
        <pc:sldMasterMkLst>
          <pc:docMk/>
          <pc:sldMasterMk cId="0" sldId="2147483672"/>
        </pc:sldMasterMkLst>
        <pc:sldLayoutChg chg="add del">
          <pc:chgData name="Angela Pochakom" userId="4e2c3058-dcc6-4a99-89c6-8543c766f1e8" providerId="ADAL" clId="{A0AF07BF-568D-4C04-B72A-9311360DF30C}" dt="2023-02-08T19:25:54.399" v="1304" actId="47"/>
          <pc:sldLayoutMkLst>
            <pc:docMk/>
            <pc:sldMasterMk cId="0" sldId="2147483672"/>
            <pc:sldLayoutMk cId="0" sldId="2147483670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18EA7-11B5-44A4-8074-5F1A1209DBB8}" type="doc">
      <dgm:prSet loTypeId="urn:microsoft.com/office/officeart/2005/8/layout/hList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56706520-9BAE-41EB-8A9C-CC8EBDC24BC8}">
      <dgm:prSet phldrT="[Text]" custT="1"/>
      <dgm:spPr/>
      <dgm:t>
        <a:bodyPr/>
        <a:lstStyle/>
        <a:p>
          <a:r>
            <a:rPr lang="en-US" sz="1050" b="1" dirty="0">
              <a:solidFill>
                <a:schemeClr val="accent3"/>
              </a:solidFill>
              <a:latin typeface="Bahnschrift SemiBold" panose="020B0502040204020203" pitchFamily="34" charset="0"/>
            </a:rPr>
            <a:t>Burnout, Vicarious Trauma, Compassion Satisfaction</a:t>
          </a:r>
          <a:endParaRPr lang="en-CA" sz="1050" b="1" dirty="0">
            <a:solidFill>
              <a:schemeClr val="accent3"/>
            </a:solidFill>
            <a:latin typeface="Bahnschrift SemiBold" panose="020B0502040204020203" pitchFamily="34" charset="0"/>
          </a:endParaRPr>
        </a:p>
      </dgm:t>
    </dgm:pt>
    <dgm:pt modelId="{CBD1985A-F344-48BB-BC48-92B78595691C}" type="parTrans" cxnId="{08C667A3-5B2B-444D-9B9F-18A629E04F66}">
      <dgm:prSet/>
      <dgm:spPr/>
      <dgm:t>
        <a:bodyPr/>
        <a:lstStyle/>
        <a:p>
          <a:endParaRPr lang="en-CA"/>
        </a:p>
      </dgm:t>
    </dgm:pt>
    <dgm:pt modelId="{49005F4E-AF2D-443C-917A-41A010669CD4}" type="sibTrans" cxnId="{08C667A3-5B2B-444D-9B9F-18A629E04F66}">
      <dgm:prSet/>
      <dgm:spPr/>
      <dgm:t>
        <a:bodyPr/>
        <a:lstStyle/>
        <a:p>
          <a:endParaRPr lang="en-CA"/>
        </a:p>
      </dgm:t>
    </dgm:pt>
    <dgm:pt modelId="{C1F0ABFA-9982-4584-BEA5-E429A08FC438}">
      <dgm:prSet phldrT="[Text]" custT="1"/>
      <dgm:spPr/>
      <dgm:t>
        <a:bodyPr/>
        <a:lstStyle/>
        <a:p>
          <a:r>
            <a:rPr lang="en-US" sz="1400" dirty="0">
              <a:solidFill>
                <a:schemeClr val="accent1"/>
              </a:solidFill>
              <a:latin typeface="Bahnschrift SemiBold" panose="020B0502040204020203" pitchFamily="34" charset="0"/>
            </a:rPr>
            <a:t>Organizational Support</a:t>
          </a:r>
          <a:endParaRPr lang="en-CA" sz="1400" dirty="0">
            <a:solidFill>
              <a:schemeClr val="accent1"/>
            </a:solidFill>
            <a:latin typeface="Bahnschrift SemiBold" panose="020B0502040204020203" pitchFamily="34" charset="0"/>
          </a:endParaRPr>
        </a:p>
      </dgm:t>
    </dgm:pt>
    <dgm:pt modelId="{BC2139DE-BE9F-4D55-AA45-EFF593C9461F}" type="parTrans" cxnId="{B1D459DE-72B0-4936-A5CE-7CEB81E238B2}">
      <dgm:prSet/>
      <dgm:spPr/>
      <dgm:t>
        <a:bodyPr/>
        <a:lstStyle/>
        <a:p>
          <a:endParaRPr lang="en-CA"/>
        </a:p>
      </dgm:t>
    </dgm:pt>
    <dgm:pt modelId="{6F223C5D-63F1-4895-B156-138A181D1C31}" type="sibTrans" cxnId="{B1D459DE-72B0-4936-A5CE-7CEB81E238B2}">
      <dgm:prSet/>
      <dgm:spPr/>
      <dgm:t>
        <a:bodyPr/>
        <a:lstStyle/>
        <a:p>
          <a:endParaRPr lang="en-CA"/>
        </a:p>
      </dgm:t>
    </dgm:pt>
    <dgm:pt modelId="{26773B49-3E76-43F4-99D1-A5282E24A8F8}">
      <dgm:prSet phldrT="[Text]"/>
      <dgm:spPr>
        <a:solidFill>
          <a:schemeClr val="accent1"/>
        </a:solidFill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b="0" i="0" dirty="0">
              <a:solidFill>
                <a:schemeClr val="bg1"/>
              </a:solidFill>
              <a:latin typeface="Selawik" panose="020B0502040204020203" pitchFamily="34" charset="0"/>
            </a:rPr>
            <a:t>For 64% of MDT members, </a:t>
          </a:r>
          <a:r>
            <a:rPr lang="en-US" b="1" i="0" dirty="0">
              <a:solidFill>
                <a:schemeClr val="bg1"/>
              </a:solidFill>
              <a:latin typeface="Selawik" panose="020B0502040204020203" pitchFamily="34" charset="0"/>
            </a:rPr>
            <a:t>organizational support </a:t>
          </a:r>
          <a:r>
            <a:rPr lang="en-US" b="0" i="0" dirty="0">
              <a:solidFill>
                <a:schemeClr val="bg1"/>
              </a:solidFill>
              <a:latin typeface="Selawik" panose="020B0502040204020203" pitchFamily="34" charset="0"/>
            </a:rPr>
            <a:t>is more critical to support wellness than discipline/team support.</a:t>
          </a:r>
          <a:endParaRPr lang="en-CA" dirty="0">
            <a:solidFill>
              <a:schemeClr val="bg1"/>
            </a:solidFill>
            <a:latin typeface="Selawik" panose="020B0502040204020203" pitchFamily="34" charset="0"/>
          </a:endParaRPr>
        </a:p>
      </dgm:t>
    </dgm:pt>
    <dgm:pt modelId="{78F5370D-AE04-4E3E-A98E-8EA755C5A6C7}" type="parTrans" cxnId="{35AE0898-D261-4B51-87F1-9C212FA2BAB0}">
      <dgm:prSet/>
      <dgm:spPr/>
      <dgm:t>
        <a:bodyPr/>
        <a:lstStyle/>
        <a:p>
          <a:endParaRPr lang="en-CA"/>
        </a:p>
      </dgm:t>
    </dgm:pt>
    <dgm:pt modelId="{FE8BD7DB-2F82-4496-8042-88B635A82B26}" type="sibTrans" cxnId="{35AE0898-D261-4B51-87F1-9C212FA2BAB0}">
      <dgm:prSet/>
      <dgm:spPr/>
      <dgm:t>
        <a:bodyPr/>
        <a:lstStyle/>
        <a:p>
          <a:endParaRPr lang="en-CA"/>
        </a:p>
      </dgm:t>
    </dgm:pt>
    <dgm:pt modelId="{74BEF958-F5D5-485B-B390-EFEB5D881313}">
      <dgm:prSet phldrT="[Text]" custT="1"/>
      <dgm:spPr>
        <a:solidFill>
          <a:schemeClr val="accent3"/>
        </a:solidFill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CA" sz="1000" dirty="0">
              <a:latin typeface="Selawik" panose="020B0502040204020203" pitchFamily="34" charset="0"/>
            </a:rPr>
            <a:t>Increased satisfaction (less secondary trauma) in a better work environment through the </a:t>
          </a:r>
          <a:r>
            <a:rPr lang="en-CA" sz="1000" b="1" dirty="0">
              <a:latin typeface="Selawik" panose="020B0502040204020203" pitchFamily="34" charset="0"/>
            </a:rPr>
            <a:t>implementation of health and wellness program components </a:t>
          </a:r>
          <a:r>
            <a:rPr lang="en-CA" sz="1000" dirty="0">
              <a:latin typeface="Selawik" panose="020B0502040204020203" pitchFamily="34" charset="0"/>
            </a:rPr>
            <a:t>(organization). </a:t>
          </a:r>
        </a:p>
      </dgm:t>
    </dgm:pt>
    <dgm:pt modelId="{1D90E3D6-A318-4E39-9D77-8743FABC6491}" type="parTrans" cxnId="{EBF6BAAE-1302-4176-A5C7-7CBE872111BD}">
      <dgm:prSet/>
      <dgm:spPr/>
      <dgm:t>
        <a:bodyPr/>
        <a:lstStyle/>
        <a:p>
          <a:endParaRPr lang="en-CA"/>
        </a:p>
      </dgm:t>
    </dgm:pt>
    <dgm:pt modelId="{5F4DCF04-A5F8-4D42-B3F0-BA16E27CBDA1}" type="sibTrans" cxnId="{EBF6BAAE-1302-4176-A5C7-7CBE872111BD}">
      <dgm:prSet/>
      <dgm:spPr/>
      <dgm:t>
        <a:bodyPr/>
        <a:lstStyle/>
        <a:p>
          <a:endParaRPr lang="en-CA"/>
        </a:p>
      </dgm:t>
    </dgm:pt>
    <dgm:pt modelId="{FE5B3710-2060-41F3-BD55-2CD41FC69E2D}">
      <dgm:prSet phldrT="[Text]" custT="1"/>
      <dgm:spPr>
        <a:solidFill>
          <a:schemeClr val="accent3"/>
        </a:solidFill>
      </dgm:spPr>
      <dgm:t>
        <a:bodyPr/>
        <a:lstStyle/>
        <a:p>
          <a:pPr>
            <a:buFont typeface="Courier New" panose="02070309020205020404" pitchFamily="49" charset="0"/>
            <a:buNone/>
          </a:pPr>
          <a:endParaRPr lang="en-CA" sz="1000" dirty="0">
            <a:latin typeface="Selawik" panose="020B0502040204020203" pitchFamily="34" charset="0"/>
          </a:endParaRPr>
        </a:p>
      </dgm:t>
    </dgm:pt>
    <dgm:pt modelId="{2DF4EC6C-C474-45A8-AAB4-0336B677B7B5}" type="parTrans" cxnId="{B786F06A-636D-4E0E-AD37-BFA0A38653BC}">
      <dgm:prSet/>
      <dgm:spPr/>
      <dgm:t>
        <a:bodyPr/>
        <a:lstStyle/>
        <a:p>
          <a:endParaRPr lang="en-CA"/>
        </a:p>
      </dgm:t>
    </dgm:pt>
    <dgm:pt modelId="{419D37F1-09EA-4511-90FF-830B1961A53D}" type="sibTrans" cxnId="{B786F06A-636D-4E0E-AD37-BFA0A38653BC}">
      <dgm:prSet/>
      <dgm:spPr/>
      <dgm:t>
        <a:bodyPr/>
        <a:lstStyle/>
        <a:p>
          <a:endParaRPr lang="en-CA"/>
        </a:p>
      </dgm:t>
    </dgm:pt>
    <dgm:pt modelId="{840F23CE-5A43-4D67-957D-C299F7692901}">
      <dgm:prSet phldrT="[Text]" custT="1"/>
      <dgm:spPr>
        <a:solidFill>
          <a:schemeClr val="accent3"/>
        </a:solidFill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CA" sz="1000" dirty="0">
              <a:latin typeface="Selawik" panose="020B0502040204020203" pitchFamily="34" charset="0"/>
            </a:rPr>
            <a:t>Professional risk factors include lack of quality of supervision, high percentage of trauma clients/patients on a caseload, little experience and/or inadequate orientation and training for the role, and lack of professional support system.</a:t>
          </a:r>
        </a:p>
      </dgm:t>
    </dgm:pt>
    <dgm:pt modelId="{409AAFEC-5C4C-49A8-9219-FB7FFCDB423B}" type="parTrans" cxnId="{9B585ABF-F275-4AF1-8BC9-16CCF3235BB7}">
      <dgm:prSet/>
      <dgm:spPr/>
      <dgm:t>
        <a:bodyPr/>
        <a:lstStyle/>
        <a:p>
          <a:endParaRPr lang="en-CA"/>
        </a:p>
      </dgm:t>
    </dgm:pt>
    <dgm:pt modelId="{F27706CC-5DEB-4C85-9C42-DACA7C52822D}" type="sibTrans" cxnId="{9B585ABF-F275-4AF1-8BC9-16CCF3235BB7}">
      <dgm:prSet/>
      <dgm:spPr/>
      <dgm:t>
        <a:bodyPr/>
        <a:lstStyle/>
        <a:p>
          <a:endParaRPr lang="en-CA"/>
        </a:p>
      </dgm:t>
    </dgm:pt>
    <dgm:pt modelId="{C126318C-05D8-49E2-951F-610A9DDF72BF}">
      <dgm:prSet phldrT="[Text]"/>
      <dgm:spPr>
        <a:solidFill>
          <a:schemeClr val="accent1"/>
        </a:solidFill>
      </dgm:spPr>
      <dgm:t>
        <a:bodyPr/>
        <a:lstStyle/>
        <a:p>
          <a:pPr>
            <a:buFont typeface="Courier New" panose="02070309020205020404" pitchFamily="49" charset="0"/>
            <a:buNone/>
          </a:pPr>
          <a:endParaRPr lang="en-CA" dirty="0">
            <a:solidFill>
              <a:schemeClr val="bg2"/>
            </a:solidFill>
            <a:latin typeface="Arial Nova Cond" panose="020B0506020202020204" pitchFamily="34" charset="0"/>
          </a:endParaRPr>
        </a:p>
      </dgm:t>
    </dgm:pt>
    <dgm:pt modelId="{800F9580-000E-45E2-943C-FE23906DB590}" type="parTrans" cxnId="{09559789-4543-4294-ACD6-0ED6C4B1E992}">
      <dgm:prSet/>
      <dgm:spPr/>
      <dgm:t>
        <a:bodyPr/>
        <a:lstStyle/>
        <a:p>
          <a:endParaRPr lang="en-CA"/>
        </a:p>
      </dgm:t>
    </dgm:pt>
    <dgm:pt modelId="{D1041759-CD68-4E58-931A-ED419B964BFC}" type="sibTrans" cxnId="{09559789-4543-4294-ACD6-0ED6C4B1E992}">
      <dgm:prSet/>
      <dgm:spPr/>
      <dgm:t>
        <a:bodyPr/>
        <a:lstStyle/>
        <a:p>
          <a:endParaRPr lang="en-CA"/>
        </a:p>
      </dgm:t>
    </dgm:pt>
    <dgm:pt modelId="{7994E533-EC1E-448F-9C46-82A2A73EEE6F}">
      <dgm:prSet/>
      <dgm:spPr>
        <a:solidFill>
          <a:schemeClr val="accent1"/>
        </a:solidFill>
      </dgm:spPr>
      <dgm:t>
        <a:bodyPr/>
        <a:lstStyle/>
        <a:p>
          <a:pPr>
            <a:buFont typeface="Courier New" panose="02070309020205020404" pitchFamily="49" charset="0"/>
            <a:buNone/>
          </a:pPr>
          <a:endParaRPr lang="en-US" b="0" i="0" dirty="0">
            <a:solidFill>
              <a:schemeClr val="bg2"/>
            </a:solidFill>
            <a:latin typeface="Arial Nova Cond" panose="020B0506020202020204" pitchFamily="34" charset="0"/>
          </a:endParaRPr>
        </a:p>
      </dgm:t>
    </dgm:pt>
    <dgm:pt modelId="{95934AE6-D5FA-4DED-8F7F-FFE86667D080}" type="parTrans" cxnId="{212D5E08-98B5-4A9B-8F06-8D3CCECBFC89}">
      <dgm:prSet/>
      <dgm:spPr/>
      <dgm:t>
        <a:bodyPr/>
        <a:lstStyle/>
        <a:p>
          <a:endParaRPr lang="en-CA"/>
        </a:p>
      </dgm:t>
    </dgm:pt>
    <dgm:pt modelId="{5BC5FD02-27B3-4F1A-9001-6F58125B54E6}" type="sibTrans" cxnId="{212D5E08-98B5-4A9B-8F06-8D3CCECBFC89}">
      <dgm:prSet/>
      <dgm:spPr/>
      <dgm:t>
        <a:bodyPr/>
        <a:lstStyle/>
        <a:p>
          <a:endParaRPr lang="en-CA"/>
        </a:p>
      </dgm:t>
    </dgm:pt>
    <dgm:pt modelId="{FA4972B4-4413-47CB-9523-3CD3DD1D2DCE}">
      <dgm:prSet phldrT="[Text]" custT="1"/>
      <dgm:spPr>
        <a:solidFill>
          <a:schemeClr val="accent3"/>
        </a:solidFill>
      </dgm:spPr>
      <dgm:t>
        <a:bodyPr/>
        <a:lstStyle/>
        <a:p>
          <a:pPr>
            <a:buFont typeface="Courier New" panose="02070309020205020404" pitchFamily="49" charset="0"/>
            <a:buChar char="o"/>
          </a:pPr>
          <a:endParaRPr lang="en-CA" sz="1050" dirty="0">
            <a:latin typeface="Arial Nova Cond" panose="020B0506020202020204" pitchFamily="34" charset="0"/>
          </a:endParaRPr>
        </a:p>
      </dgm:t>
    </dgm:pt>
    <dgm:pt modelId="{D154D8D8-5A29-4B0E-AD80-B7A515840300}" type="parTrans" cxnId="{8973D553-F211-4341-A554-F61D644E4BE4}">
      <dgm:prSet/>
      <dgm:spPr/>
      <dgm:t>
        <a:bodyPr/>
        <a:lstStyle/>
        <a:p>
          <a:endParaRPr lang="en-CA"/>
        </a:p>
      </dgm:t>
    </dgm:pt>
    <dgm:pt modelId="{1D91BE8F-A642-4066-8100-C5BB66B69421}" type="sibTrans" cxnId="{8973D553-F211-4341-A554-F61D644E4BE4}">
      <dgm:prSet/>
      <dgm:spPr/>
      <dgm:t>
        <a:bodyPr/>
        <a:lstStyle/>
        <a:p>
          <a:endParaRPr lang="en-CA"/>
        </a:p>
      </dgm:t>
    </dgm:pt>
    <dgm:pt modelId="{60FD5653-E8CD-468B-B250-56A8ACF64FC0}">
      <dgm:prSet phldrT="[Text]" custT="1"/>
      <dgm:spPr>
        <a:solidFill>
          <a:schemeClr val="accent3"/>
        </a:solidFill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sz="1000" dirty="0">
              <a:latin typeface="Selawik" panose="020B0502040204020203" pitchFamily="34" charset="0"/>
            </a:rPr>
            <a:t>Working in a CYAC setting, MDT members are </a:t>
          </a:r>
          <a:r>
            <a:rPr lang="en-US" sz="1000" b="1" dirty="0">
              <a:latin typeface="Selawik" panose="020B0502040204020203" pitchFamily="34" charset="0"/>
            </a:rPr>
            <a:t>more vulnerable to the cumulative effects of trauma </a:t>
          </a:r>
          <a:r>
            <a:rPr lang="en-US" sz="1000" dirty="0">
              <a:latin typeface="Selawik" panose="020B0502040204020203" pitchFamily="34" charset="0"/>
            </a:rPr>
            <a:t>(high focus on child sexual/physical abuse); directly relates to pain and suffering.</a:t>
          </a:r>
          <a:endParaRPr lang="en-CA" sz="1000" dirty="0">
            <a:latin typeface="Selawik" panose="020B0502040204020203" pitchFamily="34" charset="0"/>
          </a:endParaRPr>
        </a:p>
      </dgm:t>
    </dgm:pt>
    <dgm:pt modelId="{42EE2A90-B822-4639-A623-D0366F55B6FC}" type="parTrans" cxnId="{43D01A4C-8333-4DF6-81C2-2070F2302C67}">
      <dgm:prSet/>
      <dgm:spPr/>
      <dgm:t>
        <a:bodyPr/>
        <a:lstStyle/>
        <a:p>
          <a:endParaRPr lang="en-CA"/>
        </a:p>
      </dgm:t>
    </dgm:pt>
    <dgm:pt modelId="{8AD9426B-BF16-4B91-9B98-9F9AEAB24D83}" type="sibTrans" cxnId="{43D01A4C-8333-4DF6-81C2-2070F2302C67}">
      <dgm:prSet/>
      <dgm:spPr/>
      <dgm:t>
        <a:bodyPr/>
        <a:lstStyle/>
        <a:p>
          <a:endParaRPr lang="en-CA"/>
        </a:p>
      </dgm:t>
    </dgm:pt>
    <dgm:pt modelId="{CB744E84-03C5-49E7-A4B3-69FAB3DCB9EE}">
      <dgm:prSet phldrT="[Text]" custT="1"/>
      <dgm:spPr>
        <a:solidFill>
          <a:schemeClr val="accent3"/>
        </a:solidFill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US" sz="1000" dirty="0">
              <a:solidFill>
                <a:schemeClr val="tx2"/>
              </a:solidFill>
              <a:latin typeface="Selawik" panose="020B0502040204020203" pitchFamily="34" charset="0"/>
            </a:rPr>
            <a:t>Burnout (BT) is the </a:t>
          </a:r>
          <a:r>
            <a:rPr lang="en-US" sz="1000" b="1" dirty="0">
              <a:solidFill>
                <a:schemeClr val="tx2"/>
              </a:solidFill>
              <a:latin typeface="Selawik" panose="020B0502040204020203" pitchFamily="34" charset="0"/>
            </a:rPr>
            <a:t>major cause of turnover among staff at MDT agencies</a:t>
          </a:r>
          <a:r>
            <a:rPr lang="en-US" sz="1000" dirty="0">
              <a:solidFill>
                <a:schemeClr val="tx2"/>
              </a:solidFill>
              <a:latin typeface="Selawik" panose="020B0502040204020203" pitchFamily="34" charset="0"/>
            </a:rPr>
            <a:t>, which impacts the quality of care being provided by the team. </a:t>
          </a:r>
          <a:endParaRPr lang="en-CA" sz="1000" dirty="0">
            <a:latin typeface="Selawik" panose="020B0502040204020203" pitchFamily="34" charset="0"/>
          </a:endParaRPr>
        </a:p>
      </dgm:t>
    </dgm:pt>
    <dgm:pt modelId="{99A6F0E7-8223-483F-829E-839F739739A6}" type="parTrans" cxnId="{56F1BB0B-1FC1-4DDA-B007-9E612BD10640}">
      <dgm:prSet/>
      <dgm:spPr/>
      <dgm:t>
        <a:bodyPr/>
        <a:lstStyle/>
        <a:p>
          <a:endParaRPr lang="en-CA"/>
        </a:p>
      </dgm:t>
    </dgm:pt>
    <dgm:pt modelId="{C9B49C2C-B96A-4455-9115-1DE5FDA73919}" type="sibTrans" cxnId="{56F1BB0B-1FC1-4DDA-B007-9E612BD10640}">
      <dgm:prSet/>
      <dgm:spPr/>
      <dgm:t>
        <a:bodyPr/>
        <a:lstStyle/>
        <a:p>
          <a:endParaRPr lang="en-CA"/>
        </a:p>
      </dgm:t>
    </dgm:pt>
    <dgm:pt modelId="{151F448F-FBC5-465E-B7FB-E64FB159DFC3}">
      <dgm:prSet phldrT="[Text]" custT="1"/>
      <dgm:spPr>
        <a:solidFill>
          <a:schemeClr val="accent3"/>
        </a:solidFill>
      </dgm:spPr>
      <dgm:t>
        <a:bodyPr/>
        <a:lstStyle/>
        <a:p>
          <a:pPr>
            <a:buFont typeface="Courier New" panose="02070309020205020404" pitchFamily="49" charset="0"/>
            <a:buNone/>
          </a:pPr>
          <a:endParaRPr lang="en-CA" sz="1000" dirty="0">
            <a:latin typeface="Selawik" panose="020B0502040204020203" pitchFamily="34" charset="0"/>
          </a:endParaRPr>
        </a:p>
      </dgm:t>
    </dgm:pt>
    <dgm:pt modelId="{C2A3D210-FF37-41BF-B8CF-446173130591}" type="parTrans" cxnId="{EE254349-743B-47CB-8144-B2CA19615760}">
      <dgm:prSet/>
      <dgm:spPr/>
      <dgm:t>
        <a:bodyPr/>
        <a:lstStyle/>
        <a:p>
          <a:endParaRPr lang="en-CA"/>
        </a:p>
      </dgm:t>
    </dgm:pt>
    <dgm:pt modelId="{1E2ACD58-381D-484E-8A9E-EA942BC1E4E9}" type="sibTrans" cxnId="{EE254349-743B-47CB-8144-B2CA19615760}">
      <dgm:prSet/>
      <dgm:spPr/>
      <dgm:t>
        <a:bodyPr/>
        <a:lstStyle/>
        <a:p>
          <a:endParaRPr lang="en-CA"/>
        </a:p>
      </dgm:t>
    </dgm:pt>
    <dgm:pt modelId="{13D23F5F-7B0A-42E7-B801-072FBFEE16BF}">
      <dgm:prSet phldrT="[Text]" custT="1"/>
      <dgm:spPr>
        <a:solidFill>
          <a:schemeClr val="accent3"/>
        </a:solidFill>
      </dgm:spPr>
      <dgm:t>
        <a:bodyPr/>
        <a:lstStyle/>
        <a:p>
          <a:pPr>
            <a:buFont typeface="Courier New" panose="02070309020205020404" pitchFamily="49" charset="0"/>
            <a:buChar char="o"/>
          </a:pPr>
          <a:endParaRPr lang="en-CA" sz="1000" dirty="0">
            <a:latin typeface="Selawik" panose="020B0502040204020203" pitchFamily="34" charset="0"/>
          </a:endParaRPr>
        </a:p>
      </dgm:t>
    </dgm:pt>
    <dgm:pt modelId="{83FD0944-FE3C-4BCE-BD74-52E983313A63}" type="parTrans" cxnId="{6DBB32FE-4333-4808-98B9-2D55BD54D1ED}">
      <dgm:prSet/>
      <dgm:spPr/>
      <dgm:t>
        <a:bodyPr/>
        <a:lstStyle/>
        <a:p>
          <a:endParaRPr lang="en-CA"/>
        </a:p>
      </dgm:t>
    </dgm:pt>
    <dgm:pt modelId="{1654836F-989B-44B4-882E-CF0019BEF31E}" type="sibTrans" cxnId="{6DBB32FE-4333-4808-98B9-2D55BD54D1ED}">
      <dgm:prSet/>
      <dgm:spPr/>
      <dgm:t>
        <a:bodyPr/>
        <a:lstStyle/>
        <a:p>
          <a:endParaRPr lang="en-CA"/>
        </a:p>
      </dgm:t>
    </dgm:pt>
    <dgm:pt modelId="{F2162674-0815-4016-AF0E-911C4D694A03}">
      <dgm:prSet phldrT="[Text]"/>
      <dgm:spPr>
        <a:solidFill>
          <a:schemeClr val="accent1"/>
        </a:solidFill>
      </dgm:spPr>
      <dgm:t>
        <a:bodyPr/>
        <a:lstStyle/>
        <a:p>
          <a:pPr>
            <a:buFont typeface="Courier New" panose="02070309020205020404" pitchFamily="49" charset="0"/>
            <a:buChar char="o"/>
          </a:pPr>
          <a:endParaRPr lang="en-CA" dirty="0">
            <a:solidFill>
              <a:schemeClr val="bg1"/>
            </a:solidFill>
            <a:latin typeface="Selawik" panose="020B0502040204020203" pitchFamily="34" charset="0"/>
          </a:endParaRPr>
        </a:p>
      </dgm:t>
    </dgm:pt>
    <dgm:pt modelId="{86139010-3482-484A-9720-36FD135F396C}" type="parTrans" cxnId="{5DD80B20-0E32-4EDF-801D-52E19AE3D871}">
      <dgm:prSet/>
      <dgm:spPr/>
      <dgm:t>
        <a:bodyPr/>
        <a:lstStyle/>
        <a:p>
          <a:endParaRPr lang="en-CA"/>
        </a:p>
      </dgm:t>
    </dgm:pt>
    <dgm:pt modelId="{34483CB2-95D5-4FD9-80C9-F955E7AB923E}" type="sibTrans" cxnId="{5DD80B20-0E32-4EDF-801D-52E19AE3D871}">
      <dgm:prSet/>
      <dgm:spPr/>
      <dgm:t>
        <a:bodyPr/>
        <a:lstStyle/>
        <a:p>
          <a:endParaRPr lang="en-CA"/>
        </a:p>
      </dgm:t>
    </dgm:pt>
    <dgm:pt modelId="{C056C0D9-1355-4245-AFC2-1F4890B2E2E9}">
      <dgm:prSet phldrT="[Text]"/>
      <dgm:spPr>
        <a:solidFill>
          <a:schemeClr val="accent1"/>
        </a:solidFill>
      </dgm:spPr>
      <dgm:t>
        <a:bodyPr/>
        <a:lstStyle/>
        <a:p>
          <a:pPr>
            <a:buFont typeface="Courier New" panose="02070309020205020404" pitchFamily="49" charset="0"/>
            <a:buChar char="o"/>
          </a:pPr>
          <a:endParaRPr lang="en-CA" dirty="0">
            <a:solidFill>
              <a:schemeClr val="bg1"/>
            </a:solidFill>
            <a:latin typeface="Selawik" panose="020B0502040204020203" pitchFamily="34" charset="0"/>
          </a:endParaRPr>
        </a:p>
      </dgm:t>
    </dgm:pt>
    <dgm:pt modelId="{C35476A4-A60F-4343-A55D-4647A34BDCB8}" type="parTrans" cxnId="{B500AD79-AB07-49CB-AD0B-44DB10E512DE}">
      <dgm:prSet/>
      <dgm:spPr/>
      <dgm:t>
        <a:bodyPr/>
        <a:lstStyle/>
        <a:p>
          <a:endParaRPr lang="en-CA"/>
        </a:p>
      </dgm:t>
    </dgm:pt>
    <dgm:pt modelId="{2ECADC4D-8529-46D7-9347-5A6CD8A7D2C5}" type="sibTrans" cxnId="{B500AD79-AB07-49CB-AD0B-44DB10E512DE}">
      <dgm:prSet/>
      <dgm:spPr/>
      <dgm:t>
        <a:bodyPr/>
        <a:lstStyle/>
        <a:p>
          <a:endParaRPr lang="en-CA"/>
        </a:p>
      </dgm:t>
    </dgm:pt>
    <dgm:pt modelId="{F8773B25-D7E2-4CC6-ACA5-DE69B13EDB4C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latin typeface="Selawik" panose="020B0502040204020203" pitchFamily="34" charset="0"/>
            </a:rPr>
            <a:t>Peritraumatic distress is best support by colleagues/peer support right after and shortly thereafter the event.</a:t>
          </a:r>
          <a:endParaRPr lang="en-CA" dirty="0">
            <a:solidFill>
              <a:schemeClr val="bg1"/>
            </a:solidFill>
            <a:latin typeface="Selawik" panose="020B0502040204020203" pitchFamily="34" charset="0"/>
          </a:endParaRPr>
        </a:p>
      </dgm:t>
    </dgm:pt>
    <dgm:pt modelId="{77F863CF-36B8-40FE-9D8C-8BFC592812BC}" type="parTrans" cxnId="{A95987ED-B52E-4E43-AB34-FCBE87A03511}">
      <dgm:prSet/>
      <dgm:spPr/>
      <dgm:t>
        <a:bodyPr/>
        <a:lstStyle/>
        <a:p>
          <a:endParaRPr lang="en-CA"/>
        </a:p>
      </dgm:t>
    </dgm:pt>
    <dgm:pt modelId="{C4243F3E-3908-48F4-9C96-934728CB760B}" type="sibTrans" cxnId="{A95987ED-B52E-4E43-AB34-FCBE87A03511}">
      <dgm:prSet/>
      <dgm:spPr/>
      <dgm:t>
        <a:bodyPr/>
        <a:lstStyle/>
        <a:p>
          <a:endParaRPr lang="en-CA"/>
        </a:p>
      </dgm:t>
    </dgm:pt>
    <dgm:pt modelId="{A4F5CF60-F63F-412C-A072-7D824350CD2B}">
      <dgm:prSet phldrT="[Text]"/>
      <dgm:spPr>
        <a:solidFill>
          <a:schemeClr val="accent1"/>
        </a:solidFill>
      </dgm:spPr>
      <dgm:t>
        <a:bodyPr/>
        <a:lstStyle/>
        <a:p>
          <a:pPr>
            <a:buFont typeface="Courier New" panose="02070309020205020404" pitchFamily="49" charset="0"/>
            <a:buChar char="o"/>
          </a:pPr>
          <a:endParaRPr lang="en-CA" dirty="0">
            <a:solidFill>
              <a:schemeClr val="bg1"/>
            </a:solidFill>
            <a:latin typeface="Selawik" panose="020B0502040204020203" pitchFamily="34" charset="0"/>
          </a:endParaRPr>
        </a:p>
      </dgm:t>
    </dgm:pt>
    <dgm:pt modelId="{5BACD374-5D23-4D19-9DB7-5283C5FFE957}" type="parTrans" cxnId="{47E9D115-1DFC-407C-8E53-69405B35BC20}">
      <dgm:prSet/>
      <dgm:spPr/>
      <dgm:t>
        <a:bodyPr/>
        <a:lstStyle/>
        <a:p>
          <a:endParaRPr lang="en-CA"/>
        </a:p>
      </dgm:t>
    </dgm:pt>
    <dgm:pt modelId="{4A3B78AF-393A-4B48-A816-31D2A22BB1FA}" type="sibTrans" cxnId="{47E9D115-1DFC-407C-8E53-69405B35BC20}">
      <dgm:prSet/>
      <dgm:spPr/>
      <dgm:t>
        <a:bodyPr/>
        <a:lstStyle/>
        <a:p>
          <a:endParaRPr lang="en-CA"/>
        </a:p>
      </dgm:t>
    </dgm:pt>
    <dgm:pt modelId="{BAF1FCE1-12FE-401C-A537-33C70BD699AD}" type="pres">
      <dgm:prSet presAssocID="{FE718EA7-11B5-44A4-8074-5F1A1209DBB8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5B58E0A-86D9-4767-8121-B513AC1AA7C6}" type="pres">
      <dgm:prSet presAssocID="{56706520-9BAE-41EB-8A9C-CC8EBDC24BC8}" presName="compositeNode" presStyleCnt="0">
        <dgm:presLayoutVars>
          <dgm:bulletEnabled val="1"/>
        </dgm:presLayoutVars>
      </dgm:prSet>
      <dgm:spPr/>
    </dgm:pt>
    <dgm:pt modelId="{DA66828E-4E9A-4737-9CF5-FE6F58B5A269}" type="pres">
      <dgm:prSet presAssocID="{56706520-9BAE-41EB-8A9C-CC8EBDC24BC8}" presName="image" presStyleLbl="fgImgPlace1" presStyleIdx="0" presStyleCnt="2" custScaleX="88382" custScaleY="83945" custLinFactNeighborX="-49110" custLinFactNeighborY="-3462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 outline"/>
        </a:ext>
      </dgm:extLst>
    </dgm:pt>
    <dgm:pt modelId="{AA15D28A-19C6-4B60-BDDD-04C938FCD266}" type="pres">
      <dgm:prSet presAssocID="{56706520-9BAE-41EB-8A9C-CC8EBDC24BC8}" presName="childNode" presStyleLbl="node1" presStyleIdx="0" presStyleCnt="2" custScaleX="168753" custScaleY="122184" custLinFactNeighborX="15201" custLinFactNeighborY="-1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B78903-9DBD-4F00-991C-6670EC1FA8A9}" type="pres">
      <dgm:prSet presAssocID="{56706520-9BAE-41EB-8A9C-CC8EBDC24BC8}" presName="parentNode" presStyleLbl="revTx" presStyleIdx="0" presStyleCnt="2" custScaleY="98906" custLinFactNeighborX="-65753" custLinFactNeighborY="-36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29534-AA70-4F55-BC67-65ECA1FBCA2D}" type="pres">
      <dgm:prSet presAssocID="{49005F4E-AF2D-443C-917A-41A010669CD4}" presName="sibTrans" presStyleCnt="0"/>
      <dgm:spPr/>
    </dgm:pt>
    <dgm:pt modelId="{9C28B548-3707-4B41-978F-19B1FE11493C}" type="pres">
      <dgm:prSet presAssocID="{C1F0ABFA-9982-4584-BEA5-E429A08FC438}" presName="compositeNode" presStyleCnt="0">
        <dgm:presLayoutVars>
          <dgm:bulletEnabled val="1"/>
        </dgm:presLayoutVars>
      </dgm:prSet>
      <dgm:spPr/>
    </dgm:pt>
    <dgm:pt modelId="{A6C5EAA0-E48D-4550-8651-BB18C8258246}" type="pres">
      <dgm:prSet presAssocID="{C1F0ABFA-9982-4584-BEA5-E429A08FC438}" presName="image" presStyleLbl="fgImgPlace1" presStyleIdx="1" presStyleCnt="2" custScaleX="88624" custScaleY="84654" custLinFactNeighborX="-9757" custLinFactNeighborY="-4263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yramid with levels with solid fill"/>
        </a:ext>
      </dgm:extLst>
    </dgm:pt>
    <dgm:pt modelId="{70C503EF-32D4-4F04-B2C4-B99DAEF542D0}" type="pres">
      <dgm:prSet presAssocID="{C1F0ABFA-9982-4584-BEA5-E429A08FC438}" presName="childNode" presStyleLbl="node1" presStyleIdx="1" presStyleCnt="2" custScaleY="120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5D12D-AE56-4FE3-A0DD-0E28A98983D3}" type="pres">
      <dgm:prSet presAssocID="{C1F0ABFA-9982-4584-BEA5-E429A08FC438}" presName="parentNode" presStyleLbl="revTx" presStyleIdx="1" presStyleCnt="2" custLinFactNeighborX="29888" custLinFactNeighborY="-19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D80B20-0E32-4EDF-801D-52E19AE3D871}" srcId="{C1F0ABFA-9982-4584-BEA5-E429A08FC438}" destId="{F2162674-0815-4016-AF0E-911C4D694A03}" srcOrd="4" destOrd="0" parTransId="{86139010-3482-484A-9720-36FD135F396C}" sibTransId="{34483CB2-95D5-4FD9-80C9-F955E7AB923E}"/>
    <dgm:cxn modelId="{A95987ED-B52E-4E43-AB34-FCBE87A03511}" srcId="{C1F0ABFA-9982-4584-BEA5-E429A08FC438}" destId="{F8773B25-D7E2-4CC6-ACA5-DE69B13EDB4C}" srcOrd="3" destOrd="0" parTransId="{77F863CF-36B8-40FE-9D8C-8BFC592812BC}" sibTransId="{C4243F3E-3908-48F4-9C96-934728CB760B}"/>
    <dgm:cxn modelId="{B500AD79-AB07-49CB-AD0B-44DB10E512DE}" srcId="{C1F0ABFA-9982-4584-BEA5-E429A08FC438}" destId="{C056C0D9-1355-4245-AFC2-1F4890B2E2E9}" srcOrd="0" destOrd="0" parTransId="{C35476A4-A60F-4343-A55D-4647A34BDCB8}" sibTransId="{2ECADC4D-8529-46D7-9347-5A6CD8A7D2C5}"/>
    <dgm:cxn modelId="{58FFFCED-7FEC-4D29-BCEA-C3D913E0D8A9}" type="presOf" srcId="{C056C0D9-1355-4245-AFC2-1F4890B2E2E9}" destId="{70C503EF-32D4-4F04-B2C4-B99DAEF542D0}" srcOrd="0" destOrd="0" presId="urn:microsoft.com/office/officeart/2005/8/layout/hList2"/>
    <dgm:cxn modelId="{BF19622A-8E6A-4169-91FD-2255C22BF913}" type="presOf" srcId="{840F23CE-5A43-4D67-957D-C299F7692901}" destId="{AA15D28A-19C6-4B60-BDDD-04C938FCD266}" srcOrd="0" destOrd="7" presId="urn:microsoft.com/office/officeart/2005/8/layout/hList2"/>
    <dgm:cxn modelId="{47E9D115-1DFC-407C-8E53-69405B35BC20}" srcId="{C1F0ABFA-9982-4584-BEA5-E429A08FC438}" destId="{A4F5CF60-F63F-412C-A072-7D824350CD2B}" srcOrd="2" destOrd="0" parTransId="{5BACD374-5D23-4D19-9DB7-5283C5FFE957}" sibTransId="{4A3B78AF-393A-4B48-A816-31D2A22BB1FA}"/>
    <dgm:cxn modelId="{8973D553-F211-4341-A554-F61D644E4BE4}" srcId="{56706520-9BAE-41EB-8A9C-CC8EBDC24BC8}" destId="{FA4972B4-4413-47CB-9523-3CD3DD1D2DCE}" srcOrd="0" destOrd="0" parTransId="{D154D8D8-5A29-4B0E-AD80-B7A515840300}" sibTransId="{1D91BE8F-A642-4066-8100-C5BB66B69421}"/>
    <dgm:cxn modelId="{B6F29D28-44F9-40FE-A990-557B29040410}" type="presOf" srcId="{74BEF958-F5D5-485B-B390-EFEB5D881313}" destId="{AA15D28A-19C6-4B60-BDDD-04C938FCD266}" srcOrd="0" destOrd="5" presId="urn:microsoft.com/office/officeart/2005/8/layout/hList2"/>
    <dgm:cxn modelId="{1E41261B-0825-43F7-A4B7-76116BD68916}" type="presOf" srcId="{13D23F5F-7B0A-42E7-B801-072FBFEE16BF}" destId="{AA15D28A-19C6-4B60-BDDD-04C938FCD266}" srcOrd="0" destOrd="6" presId="urn:microsoft.com/office/officeart/2005/8/layout/hList2"/>
    <dgm:cxn modelId="{66AB9106-000B-4481-9A42-DA4211439E66}" type="presOf" srcId="{56706520-9BAE-41EB-8A9C-CC8EBDC24BC8}" destId="{27B78903-9DBD-4F00-991C-6670EC1FA8A9}" srcOrd="0" destOrd="0" presId="urn:microsoft.com/office/officeart/2005/8/layout/hList2"/>
    <dgm:cxn modelId="{2CF7F075-F70C-48A3-91CB-FC649D9190D7}" type="presOf" srcId="{FE5B3710-2060-41F3-BD55-2CD41FC69E2D}" destId="{AA15D28A-19C6-4B60-BDDD-04C938FCD266}" srcOrd="0" destOrd="4" presId="urn:microsoft.com/office/officeart/2005/8/layout/hList2"/>
    <dgm:cxn modelId="{965C2AF3-73B7-41ED-B22F-AAAE68117A8B}" type="presOf" srcId="{C1F0ABFA-9982-4584-BEA5-E429A08FC438}" destId="{45B5D12D-AE56-4FE3-A0DD-0E28A98983D3}" srcOrd="0" destOrd="0" presId="urn:microsoft.com/office/officeart/2005/8/layout/hList2"/>
    <dgm:cxn modelId="{09559789-4543-4294-ACD6-0ED6C4B1E992}" srcId="{C1F0ABFA-9982-4584-BEA5-E429A08FC438}" destId="{C126318C-05D8-49E2-951F-610A9DDF72BF}" srcOrd="5" destOrd="0" parTransId="{800F9580-000E-45E2-943C-FE23906DB590}" sibTransId="{D1041759-CD68-4E58-931A-ED419B964BFC}"/>
    <dgm:cxn modelId="{43D01A4C-8333-4DF6-81C2-2070F2302C67}" srcId="{56706520-9BAE-41EB-8A9C-CC8EBDC24BC8}" destId="{60FD5653-E8CD-468B-B250-56A8ACF64FC0}" srcOrd="1" destOrd="0" parTransId="{42EE2A90-B822-4639-A623-D0366F55B6FC}" sibTransId="{8AD9426B-BF16-4B91-9B98-9F9AEAB24D83}"/>
    <dgm:cxn modelId="{D28DC340-3F36-4421-A760-A219871EB745}" type="presOf" srcId="{CB744E84-03C5-49E7-A4B3-69FAB3DCB9EE}" destId="{AA15D28A-19C6-4B60-BDDD-04C938FCD266}" srcOrd="0" destOrd="3" presId="urn:microsoft.com/office/officeart/2005/8/layout/hList2"/>
    <dgm:cxn modelId="{46039485-5508-41BC-A5CE-7C592B82512A}" type="presOf" srcId="{A4F5CF60-F63F-412C-A072-7D824350CD2B}" destId="{70C503EF-32D4-4F04-B2C4-B99DAEF542D0}" srcOrd="0" destOrd="2" presId="urn:microsoft.com/office/officeart/2005/8/layout/hList2"/>
    <dgm:cxn modelId="{6D526982-2A2E-4D0C-8FC6-6379CF6E93AA}" type="presOf" srcId="{FA4972B4-4413-47CB-9523-3CD3DD1D2DCE}" destId="{AA15D28A-19C6-4B60-BDDD-04C938FCD266}" srcOrd="0" destOrd="0" presId="urn:microsoft.com/office/officeart/2005/8/layout/hList2"/>
    <dgm:cxn modelId="{35AE0898-D261-4B51-87F1-9C212FA2BAB0}" srcId="{C1F0ABFA-9982-4584-BEA5-E429A08FC438}" destId="{26773B49-3E76-43F4-99D1-A5282E24A8F8}" srcOrd="1" destOrd="0" parTransId="{78F5370D-AE04-4E3E-A98E-8EA755C5A6C7}" sibTransId="{FE8BD7DB-2F82-4496-8042-88B635A82B26}"/>
    <dgm:cxn modelId="{DB5FB019-A49D-4E65-A403-5B54B522ED13}" type="presOf" srcId="{C126318C-05D8-49E2-951F-610A9DDF72BF}" destId="{70C503EF-32D4-4F04-B2C4-B99DAEF542D0}" srcOrd="0" destOrd="5" presId="urn:microsoft.com/office/officeart/2005/8/layout/hList2"/>
    <dgm:cxn modelId="{EBF6BAAE-1302-4176-A5C7-7CBE872111BD}" srcId="{56706520-9BAE-41EB-8A9C-CC8EBDC24BC8}" destId="{74BEF958-F5D5-485B-B390-EFEB5D881313}" srcOrd="5" destOrd="0" parTransId="{1D90E3D6-A318-4E39-9D77-8743FABC6491}" sibTransId="{5F4DCF04-A5F8-4D42-B3F0-BA16E27CBDA1}"/>
    <dgm:cxn modelId="{9B585ABF-F275-4AF1-8BC9-16CCF3235BB7}" srcId="{56706520-9BAE-41EB-8A9C-CC8EBDC24BC8}" destId="{840F23CE-5A43-4D67-957D-C299F7692901}" srcOrd="7" destOrd="0" parTransId="{409AAFEC-5C4C-49A8-9219-FB7FFCDB423B}" sibTransId="{F27706CC-5DEB-4C85-9C42-DACA7C52822D}"/>
    <dgm:cxn modelId="{C3A36CF7-10B9-4C87-A3E1-540C93CD9C12}" type="presOf" srcId="{F2162674-0815-4016-AF0E-911C4D694A03}" destId="{70C503EF-32D4-4F04-B2C4-B99DAEF542D0}" srcOrd="0" destOrd="4" presId="urn:microsoft.com/office/officeart/2005/8/layout/hList2"/>
    <dgm:cxn modelId="{6DBB32FE-4333-4808-98B9-2D55BD54D1ED}" srcId="{56706520-9BAE-41EB-8A9C-CC8EBDC24BC8}" destId="{13D23F5F-7B0A-42E7-B801-072FBFEE16BF}" srcOrd="6" destOrd="0" parTransId="{83FD0944-FE3C-4BCE-BD74-52E983313A63}" sibTransId="{1654836F-989B-44B4-882E-CF0019BEF31E}"/>
    <dgm:cxn modelId="{B786F06A-636D-4E0E-AD37-BFA0A38653BC}" srcId="{56706520-9BAE-41EB-8A9C-CC8EBDC24BC8}" destId="{FE5B3710-2060-41F3-BD55-2CD41FC69E2D}" srcOrd="4" destOrd="0" parTransId="{2DF4EC6C-C474-45A8-AAB4-0336B677B7B5}" sibTransId="{419D37F1-09EA-4511-90FF-830B1961A53D}"/>
    <dgm:cxn modelId="{EE254349-743B-47CB-8144-B2CA19615760}" srcId="{56706520-9BAE-41EB-8A9C-CC8EBDC24BC8}" destId="{151F448F-FBC5-465E-B7FB-E64FB159DFC3}" srcOrd="2" destOrd="0" parTransId="{C2A3D210-FF37-41BF-B8CF-446173130591}" sibTransId="{1E2ACD58-381D-484E-8A9E-EA942BC1E4E9}"/>
    <dgm:cxn modelId="{8E2117DF-0C5C-48F1-AC73-B526FACE153E}" type="presOf" srcId="{151F448F-FBC5-465E-B7FB-E64FB159DFC3}" destId="{AA15D28A-19C6-4B60-BDDD-04C938FCD266}" srcOrd="0" destOrd="2" presId="urn:microsoft.com/office/officeart/2005/8/layout/hList2"/>
    <dgm:cxn modelId="{13892084-4637-4116-9077-8180F7D7C9C4}" type="presOf" srcId="{7994E533-EC1E-448F-9C46-82A2A73EEE6F}" destId="{70C503EF-32D4-4F04-B2C4-B99DAEF542D0}" srcOrd="0" destOrd="6" presId="urn:microsoft.com/office/officeart/2005/8/layout/hList2"/>
    <dgm:cxn modelId="{B1D459DE-72B0-4936-A5CE-7CEB81E238B2}" srcId="{FE718EA7-11B5-44A4-8074-5F1A1209DBB8}" destId="{C1F0ABFA-9982-4584-BEA5-E429A08FC438}" srcOrd="1" destOrd="0" parTransId="{BC2139DE-BE9F-4D55-AA45-EFF593C9461F}" sibTransId="{6F223C5D-63F1-4895-B156-138A181D1C31}"/>
    <dgm:cxn modelId="{9F6E428C-F243-466F-8E3A-FAC1BD0DAACF}" type="presOf" srcId="{F8773B25-D7E2-4CC6-ACA5-DE69B13EDB4C}" destId="{70C503EF-32D4-4F04-B2C4-B99DAEF542D0}" srcOrd="0" destOrd="3" presId="urn:microsoft.com/office/officeart/2005/8/layout/hList2"/>
    <dgm:cxn modelId="{212D5E08-98B5-4A9B-8F06-8D3CCECBFC89}" srcId="{C1F0ABFA-9982-4584-BEA5-E429A08FC438}" destId="{7994E533-EC1E-448F-9C46-82A2A73EEE6F}" srcOrd="6" destOrd="0" parTransId="{95934AE6-D5FA-4DED-8F7F-FFE86667D080}" sibTransId="{5BC5FD02-27B3-4F1A-9001-6F58125B54E6}"/>
    <dgm:cxn modelId="{E824F5DB-F6B9-4152-8988-FCE89EE54CF7}" type="presOf" srcId="{FE718EA7-11B5-44A4-8074-5F1A1209DBB8}" destId="{BAF1FCE1-12FE-401C-A537-33C70BD699AD}" srcOrd="0" destOrd="0" presId="urn:microsoft.com/office/officeart/2005/8/layout/hList2"/>
    <dgm:cxn modelId="{69BE3A3F-4237-4BC7-A2CA-6BCF012A8464}" type="presOf" srcId="{60FD5653-E8CD-468B-B250-56A8ACF64FC0}" destId="{AA15D28A-19C6-4B60-BDDD-04C938FCD266}" srcOrd="0" destOrd="1" presId="urn:microsoft.com/office/officeart/2005/8/layout/hList2"/>
    <dgm:cxn modelId="{08C667A3-5B2B-444D-9B9F-18A629E04F66}" srcId="{FE718EA7-11B5-44A4-8074-5F1A1209DBB8}" destId="{56706520-9BAE-41EB-8A9C-CC8EBDC24BC8}" srcOrd="0" destOrd="0" parTransId="{CBD1985A-F344-48BB-BC48-92B78595691C}" sibTransId="{49005F4E-AF2D-443C-917A-41A010669CD4}"/>
    <dgm:cxn modelId="{56F1BB0B-1FC1-4DDA-B007-9E612BD10640}" srcId="{56706520-9BAE-41EB-8A9C-CC8EBDC24BC8}" destId="{CB744E84-03C5-49E7-A4B3-69FAB3DCB9EE}" srcOrd="3" destOrd="0" parTransId="{99A6F0E7-8223-483F-829E-839F739739A6}" sibTransId="{C9B49C2C-B96A-4455-9115-1DE5FDA73919}"/>
    <dgm:cxn modelId="{69A410AC-C293-40AC-97A0-D59ED26AF1E2}" type="presOf" srcId="{26773B49-3E76-43F4-99D1-A5282E24A8F8}" destId="{70C503EF-32D4-4F04-B2C4-B99DAEF542D0}" srcOrd="0" destOrd="1" presId="urn:microsoft.com/office/officeart/2005/8/layout/hList2"/>
    <dgm:cxn modelId="{8192467B-C280-47B4-AB2D-7B2A6AE6D7A2}" type="presParOf" srcId="{BAF1FCE1-12FE-401C-A537-33C70BD699AD}" destId="{75B58E0A-86D9-4767-8121-B513AC1AA7C6}" srcOrd="0" destOrd="0" presId="urn:microsoft.com/office/officeart/2005/8/layout/hList2"/>
    <dgm:cxn modelId="{F2D4C9BE-8FEB-4CBC-BA2F-D1B70FA33620}" type="presParOf" srcId="{75B58E0A-86D9-4767-8121-B513AC1AA7C6}" destId="{DA66828E-4E9A-4737-9CF5-FE6F58B5A269}" srcOrd="0" destOrd="0" presId="urn:microsoft.com/office/officeart/2005/8/layout/hList2"/>
    <dgm:cxn modelId="{9A5DFDA0-D06B-4014-A460-0D73F0F80204}" type="presParOf" srcId="{75B58E0A-86D9-4767-8121-B513AC1AA7C6}" destId="{AA15D28A-19C6-4B60-BDDD-04C938FCD266}" srcOrd="1" destOrd="0" presId="urn:microsoft.com/office/officeart/2005/8/layout/hList2"/>
    <dgm:cxn modelId="{3CEE62B9-3C5B-40B0-96C7-BE55E320920A}" type="presParOf" srcId="{75B58E0A-86D9-4767-8121-B513AC1AA7C6}" destId="{27B78903-9DBD-4F00-991C-6670EC1FA8A9}" srcOrd="2" destOrd="0" presId="urn:microsoft.com/office/officeart/2005/8/layout/hList2"/>
    <dgm:cxn modelId="{FC0719B4-966D-4C7B-95A8-3C57EA2AF9CD}" type="presParOf" srcId="{BAF1FCE1-12FE-401C-A537-33C70BD699AD}" destId="{AF329534-AA70-4F55-BC67-65ECA1FBCA2D}" srcOrd="1" destOrd="0" presId="urn:microsoft.com/office/officeart/2005/8/layout/hList2"/>
    <dgm:cxn modelId="{98394E52-4F6D-48F7-B5E7-F70CD4046E99}" type="presParOf" srcId="{BAF1FCE1-12FE-401C-A537-33C70BD699AD}" destId="{9C28B548-3707-4B41-978F-19B1FE11493C}" srcOrd="2" destOrd="0" presId="urn:microsoft.com/office/officeart/2005/8/layout/hList2"/>
    <dgm:cxn modelId="{F803BD6B-DF32-4736-861A-78DFC750E7F6}" type="presParOf" srcId="{9C28B548-3707-4B41-978F-19B1FE11493C}" destId="{A6C5EAA0-E48D-4550-8651-BB18C8258246}" srcOrd="0" destOrd="0" presId="urn:microsoft.com/office/officeart/2005/8/layout/hList2"/>
    <dgm:cxn modelId="{7AF9AE47-85C1-43CA-BC97-C2EC0CB40585}" type="presParOf" srcId="{9C28B548-3707-4B41-978F-19B1FE11493C}" destId="{70C503EF-32D4-4F04-B2C4-B99DAEF542D0}" srcOrd="1" destOrd="0" presId="urn:microsoft.com/office/officeart/2005/8/layout/hList2"/>
    <dgm:cxn modelId="{E1DA59C4-BE34-4563-95EC-7947AD10F632}" type="presParOf" srcId="{9C28B548-3707-4B41-978F-19B1FE11493C}" destId="{45B5D12D-AE56-4FE3-A0DD-0E28A98983D3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78903-9DBD-4F00-991C-6670EC1FA8A9}">
      <dsp:nvSpPr>
        <dsp:cNvPr id="0" name=""/>
        <dsp:cNvSpPr/>
      </dsp:nvSpPr>
      <dsp:spPr>
        <a:xfrm rot="16200000">
          <a:off x="-1503893" y="1946440"/>
          <a:ext cx="3426125" cy="295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0377" bIns="0" numCol="1" spcCol="1270" anchor="t" anchorCtr="0">
          <a:noAutofit/>
        </a:bodyPr>
        <a:lstStyle/>
        <a:p>
          <a:pPr lvl="0" algn="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>
              <a:solidFill>
                <a:schemeClr val="accent3"/>
              </a:solidFill>
              <a:latin typeface="Bahnschrift SemiBold" panose="020B0502040204020203" pitchFamily="34" charset="0"/>
            </a:rPr>
            <a:t>Burnout, Vicarious Trauma, Compassion Satisfaction</a:t>
          </a:r>
          <a:endParaRPr lang="en-CA" sz="1050" b="1" kern="1200" dirty="0">
            <a:solidFill>
              <a:schemeClr val="accent3"/>
            </a:solidFill>
            <a:latin typeface="Bahnschrift SemiBold" panose="020B0502040204020203" pitchFamily="34" charset="0"/>
          </a:endParaRPr>
        </a:p>
      </dsp:txBody>
      <dsp:txXfrm>
        <a:off x="-1503893" y="1946440"/>
        <a:ext cx="3426125" cy="295230"/>
      </dsp:txXfrm>
    </dsp:sp>
    <dsp:sp modelId="{AA15D28A-19C6-4B60-BDDD-04C938FCD266}">
      <dsp:nvSpPr>
        <dsp:cNvPr id="0" name=""/>
        <dsp:cNvSpPr/>
      </dsp:nvSpPr>
      <dsp:spPr>
        <a:xfrm>
          <a:off x="268768" y="57626"/>
          <a:ext cx="2482944" cy="423248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260377" rIns="78232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••"/>
          </a:pPr>
          <a:endParaRPr lang="en-CA" sz="1050" kern="1200" dirty="0">
            <a:latin typeface="Arial Nova Cond" panose="020B0506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••"/>
          </a:pPr>
          <a:r>
            <a:rPr lang="en-US" sz="1000" kern="1200" dirty="0">
              <a:latin typeface="Selawik" panose="020B0502040204020203" pitchFamily="34" charset="0"/>
            </a:rPr>
            <a:t>Working in a CYAC setting, MDT members are </a:t>
          </a:r>
          <a:r>
            <a:rPr lang="en-US" sz="1000" b="1" kern="1200" dirty="0">
              <a:latin typeface="Selawik" panose="020B0502040204020203" pitchFamily="34" charset="0"/>
            </a:rPr>
            <a:t>more vulnerable to the cumulative effects of trauma </a:t>
          </a:r>
          <a:r>
            <a:rPr lang="en-US" sz="1000" kern="1200" dirty="0">
              <a:latin typeface="Selawik" panose="020B0502040204020203" pitchFamily="34" charset="0"/>
            </a:rPr>
            <a:t>(high focus on child sexual/physical abuse); directly relates to pain and suffering.</a:t>
          </a:r>
          <a:endParaRPr lang="en-CA" sz="1000" kern="1200" dirty="0">
            <a:latin typeface="Selawik" panose="020B0502040204020203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••"/>
          </a:pPr>
          <a:endParaRPr lang="en-CA" sz="1000" kern="1200" dirty="0">
            <a:latin typeface="Selawik" panose="020B0502040204020203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••"/>
          </a:pPr>
          <a:r>
            <a:rPr lang="en-US" sz="1000" kern="1200" dirty="0">
              <a:solidFill>
                <a:schemeClr val="tx2"/>
              </a:solidFill>
              <a:latin typeface="Selawik" panose="020B0502040204020203" pitchFamily="34" charset="0"/>
            </a:rPr>
            <a:t>Burnout (BT) is the </a:t>
          </a:r>
          <a:r>
            <a:rPr lang="en-US" sz="1000" b="1" kern="1200" dirty="0">
              <a:solidFill>
                <a:schemeClr val="tx2"/>
              </a:solidFill>
              <a:latin typeface="Selawik" panose="020B0502040204020203" pitchFamily="34" charset="0"/>
            </a:rPr>
            <a:t>major cause of turnover among staff at MDT agencies</a:t>
          </a:r>
          <a:r>
            <a:rPr lang="en-US" sz="1000" kern="1200" dirty="0">
              <a:solidFill>
                <a:schemeClr val="tx2"/>
              </a:solidFill>
              <a:latin typeface="Selawik" panose="020B0502040204020203" pitchFamily="34" charset="0"/>
            </a:rPr>
            <a:t>, which impacts the quality of care being provided by the team. </a:t>
          </a:r>
          <a:endParaRPr lang="en-CA" sz="1000" kern="1200" dirty="0">
            <a:latin typeface="Selawik" panose="020B0502040204020203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••"/>
          </a:pPr>
          <a:endParaRPr lang="en-CA" sz="1000" kern="1200" dirty="0">
            <a:latin typeface="Selawik" panose="020B0502040204020203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••"/>
          </a:pPr>
          <a:r>
            <a:rPr lang="en-CA" sz="1000" kern="1200" dirty="0">
              <a:latin typeface="Selawik" panose="020B0502040204020203" pitchFamily="34" charset="0"/>
            </a:rPr>
            <a:t>Increased satisfaction (less secondary trauma) in a better work environment through the </a:t>
          </a:r>
          <a:r>
            <a:rPr lang="en-CA" sz="1000" b="1" kern="1200" dirty="0">
              <a:latin typeface="Selawik" panose="020B0502040204020203" pitchFamily="34" charset="0"/>
            </a:rPr>
            <a:t>implementation of health and wellness program components </a:t>
          </a:r>
          <a:r>
            <a:rPr lang="en-CA" sz="1000" kern="1200" dirty="0">
              <a:latin typeface="Selawik" panose="020B0502040204020203" pitchFamily="34" charset="0"/>
            </a:rPr>
            <a:t>(organization).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••"/>
          </a:pPr>
          <a:endParaRPr lang="en-CA" sz="1000" kern="1200" dirty="0">
            <a:latin typeface="Selawik" panose="020B0502040204020203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••"/>
          </a:pPr>
          <a:r>
            <a:rPr lang="en-CA" sz="1000" kern="1200" dirty="0">
              <a:latin typeface="Selawik" panose="020B0502040204020203" pitchFamily="34" charset="0"/>
            </a:rPr>
            <a:t>Professional risk factors include lack of quality of supervision, high percentage of trauma clients/patients on a caseload, little experience and/or inadequate orientation and training for the role, and lack of professional support system.</a:t>
          </a:r>
        </a:p>
      </dsp:txBody>
      <dsp:txXfrm>
        <a:off x="268768" y="57626"/>
        <a:ext cx="2482944" cy="4232480"/>
      </dsp:txXfrm>
    </dsp:sp>
    <dsp:sp modelId="{DA66828E-4E9A-4737-9CF5-FE6F58B5A269}">
      <dsp:nvSpPr>
        <dsp:cNvPr id="0" name=""/>
        <dsp:cNvSpPr/>
      </dsp:nvSpPr>
      <dsp:spPr>
        <a:xfrm>
          <a:off x="0" y="0"/>
          <a:ext cx="521861" cy="4956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5D12D-AE56-4FE3-A0DD-0E28A98983D3}">
      <dsp:nvSpPr>
        <dsp:cNvPr id="0" name=""/>
        <dsp:cNvSpPr/>
      </dsp:nvSpPr>
      <dsp:spPr>
        <a:xfrm rot="16200000">
          <a:off x="1392699" y="1979088"/>
          <a:ext cx="3464022" cy="295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0377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accent1"/>
              </a:solidFill>
              <a:latin typeface="Bahnschrift SemiBold" panose="020B0502040204020203" pitchFamily="34" charset="0"/>
            </a:rPr>
            <a:t>Organizational Support</a:t>
          </a:r>
          <a:endParaRPr lang="en-CA" sz="1400" kern="1200" dirty="0">
            <a:solidFill>
              <a:schemeClr val="accent1"/>
            </a:solidFill>
            <a:latin typeface="Bahnschrift SemiBold" panose="020B0502040204020203" pitchFamily="34" charset="0"/>
          </a:endParaRPr>
        </a:p>
      </dsp:txBody>
      <dsp:txXfrm>
        <a:off x="1392699" y="1979088"/>
        <a:ext cx="3464022" cy="295230"/>
      </dsp:txXfrm>
    </dsp:sp>
    <dsp:sp modelId="{70C503EF-32D4-4F04-B2C4-B99DAEF542D0}">
      <dsp:nvSpPr>
        <dsp:cNvPr id="0" name=""/>
        <dsp:cNvSpPr/>
      </dsp:nvSpPr>
      <dsp:spPr>
        <a:xfrm>
          <a:off x="3184087" y="104286"/>
          <a:ext cx="1471348" cy="417799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260377" rIns="113792" bIns="11379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••"/>
          </a:pPr>
          <a:endParaRPr lang="en-CA" sz="1200" kern="1200" dirty="0">
            <a:solidFill>
              <a:schemeClr val="bg1"/>
            </a:solidFill>
            <a:latin typeface="Selawik" panose="020B05020402040202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••"/>
          </a:pPr>
          <a:r>
            <a:rPr lang="en-US" sz="1200" b="0" i="0" kern="1200" dirty="0">
              <a:solidFill>
                <a:schemeClr val="bg1"/>
              </a:solidFill>
              <a:latin typeface="Selawik" panose="020B0502040204020203" pitchFamily="34" charset="0"/>
            </a:rPr>
            <a:t>For 64% of MDT members, </a:t>
          </a:r>
          <a:r>
            <a:rPr lang="en-US" sz="1200" b="1" i="0" kern="1200" dirty="0">
              <a:solidFill>
                <a:schemeClr val="bg1"/>
              </a:solidFill>
              <a:latin typeface="Selawik" panose="020B0502040204020203" pitchFamily="34" charset="0"/>
            </a:rPr>
            <a:t>organizational support </a:t>
          </a:r>
          <a:r>
            <a:rPr lang="en-US" sz="1200" b="0" i="0" kern="1200" dirty="0">
              <a:solidFill>
                <a:schemeClr val="bg1"/>
              </a:solidFill>
              <a:latin typeface="Selawik" panose="020B0502040204020203" pitchFamily="34" charset="0"/>
            </a:rPr>
            <a:t>is more critical to support wellness than discipline/team support.</a:t>
          </a:r>
          <a:endParaRPr lang="en-CA" sz="1200" kern="1200" dirty="0">
            <a:solidFill>
              <a:schemeClr val="bg1"/>
            </a:solidFill>
            <a:latin typeface="Selawik" panose="020B05020402040202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••"/>
          </a:pPr>
          <a:endParaRPr lang="en-CA" sz="1200" kern="1200" dirty="0">
            <a:solidFill>
              <a:schemeClr val="bg1"/>
            </a:solidFill>
            <a:latin typeface="Selawik" panose="020B05020402040202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>
              <a:latin typeface="Selawik" panose="020B0502040204020203" pitchFamily="34" charset="0"/>
            </a:rPr>
            <a:t>Peritraumatic distress is best support by colleagues/peer support right after and shortly thereafter the event.</a:t>
          </a:r>
          <a:endParaRPr lang="en-CA" sz="1200" kern="1200" dirty="0">
            <a:solidFill>
              <a:schemeClr val="bg1"/>
            </a:solidFill>
            <a:latin typeface="Selawik" panose="020B05020402040202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••"/>
          </a:pPr>
          <a:endParaRPr lang="en-CA" sz="1200" kern="1200" dirty="0">
            <a:solidFill>
              <a:schemeClr val="bg1"/>
            </a:solidFill>
            <a:latin typeface="Selawik" panose="020B0502040204020203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••"/>
          </a:pPr>
          <a:endParaRPr lang="en-CA" sz="1200" kern="1200" dirty="0">
            <a:solidFill>
              <a:schemeClr val="bg2"/>
            </a:solidFill>
            <a:latin typeface="Arial Nova Cond" panose="020B0506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••"/>
          </a:pPr>
          <a:endParaRPr lang="en-US" sz="1200" b="0" i="0" kern="1200" dirty="0">
            <a:solidFill>
              <a:schemeClr val="bg2"/>
            </a:solidFill>
            <a:latin typeface="Arial Nova Cond" panose="020B0506020202020204" pitchFamily="34" charset="0"/>
          </a:endParaRPr>
        </a:p>
      </dsp:txBody>
      <dsp:txXfrm>
        <a:off x="3184087" y="104286"/>
        <a:ext cx="1471348" cy="4177991"/>
      </dsp:txXfrm>
    </dsp:sp>
    <dsp:sp modelId="{A6C5EAA0-E48D-4550-8651-BB18C8258246}">
      <dsp:nvSpPr>
        <dsp:cNvPr id="0" name=""/>
        <dsp:cNvSpPr/>
      </dsp:nvSpPr>
      <dsp:spPr>
        <a:xfrm>
          <a:off x="2864831" y="0"/>
          <a:ext cx="523290" cy="4998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86865d4646_0_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86865d4646_0_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575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86865d4646_0_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86865d4646_0_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561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8c7ef38d1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8c7ef38d1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0410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g86865d4646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6" name="Google Shape;1276;g86865d4646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6090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86865d4646_0_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86865d4646_0_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655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3" name="Google Shape;6233;g86865d4646_0_22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4" name="Google Shape;6234;g86865d4646_0_22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8c7ef38d1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8c7ef38d1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6134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86865d4646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86865d4646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chemeClr val="bg2"/>
                </a:solidFill>
                <a:effectLst/>
                <a:latin typeface="Selawik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MDT organizations should coordinate and strengthen protocols to </a:t>
            </a:r>
            <a:r>
              <a:rPr lang="en-US" sz="1100" b="1" dirty="0">
                <a:solidFill>
                  <a:schemeClr val="bg2"/>
                </a:solidFill>
                <a:effectLst/>
                <a:latin typeface="Selawik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trauma informed care of staff </a:t>
            </a:r>
            <a:r>
              <a:rPr lang="en-US" sz="1100" dirty="0">
                <a:solidFill>
                  <a:schemeClr val="bg2"/>
                </a:solidFill>
                <a:effectLst/>
                <a:latin typeface="Selawik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intentionally set up an ethos/environment of support and care for team members</a:t>
            </a:r>
            <a:r>
              <a:rPr lang="en-US" sz="1100" dirty="0">
                <a:effectLst/>
                <a:latin typeface="Selawik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CA" sz="1050" dirty="0">
              <a:effectLst/>
              <a:latin typeface="Selawik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86865d4646_0_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86865d4646_0_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585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Scott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26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8c7ef38d1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8c7ef38d1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8429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8c7ef38d1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8c7ef38d1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7883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g86865d4646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6" name="Google Shape;1276;g86865d4646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9273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86865d4646_0_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86865d4646_0_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643491" y="243550"/>
            <a:ext cx="6568991" cy="4899985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81000" y="838988"/>
            <a:ext cx="4353900" cy="16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20000" y="3580013"/>
            <a:ext cx="2859600" cy="9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881225" y="1272176"/>
            <a:ext cx="7340216" cy="4171360"/>
          </a:xfrm>
          <a:custGeom>
            <a:avLst/>
            <a:gdLst/>
            <a:ahLst/>
            <a:cxnLst/>
            <a:rect l="l" t="t" r="r" b="b"/>
            <a:pathLst>
              <a:path w="135616" h="77069" extrusionOk="0">
                <a:moveTo>
                  <a:pt x="110703" y="61981"/>
                </a:moveTo>
                <a:cubicBezTo>
                  <a:pt x="106869" y="63560"/>
                  <a:pt x="102909" y="64888"/>
                  <a:pt x="99275" y="66893"/>
                </a:cubicBezTo>
                <a:cubicBezTo>
                  <a:pt x="94688" y="69400"/>
                  <a:pt x="90854" y="72633"/>
                  <a:pt x="85640" y="73961"/>
                </a:cubicBezTo>
                <a:cubicBezTo>
                  <a:pt x="82132" y="74863"/>
                  <a:pt x="78397" y="74838"/>
                  <a:pt x="74813" y="75339"/>
                </a:cubicBezTo>
                <a:cubicBezTo>
                  <a:pt x="70878" y="75891"/>
                  <a:pt x="66944" y="76542"/>
                  <a:pt x="62984" y="76793"/>
                </a:cubicBezTo>
                <a:cubicBezTo>
                  <a:pt x="62733" y="76818"/>
                  <a:pt x="62482" y="76818"/>
                  <a:pt x="62257" y="76818"/>
                </a:cubicBezTo>
                <a:cubicBezTo>
                  <a:pt x="61004" y="76893"/>
                  <a:pt x="59776" y="76943"/>
                  <a:pt x="58548" y="76969"/>
                </a:cubicBezTo>
                <a:cubicBezTo>
                  <a:pt x="58322" y="76994"/>
                  <a:pt x="58071" y="76994"/>
                  <a:pt x="57846" y="76994"/>
                </a:cubicBezTo>
                <a:cubicBezTo>
                  <a:pt x="57595" y="76994"/>
                  <a:pt x="57370" y="76994"/>
                  <a:pt x="57119" y="76994"/>
                </a:cubicBezTo>
                <a:cubicBezTo>
                  <a:pt x="56868" y="77019"/>
                  <a:pt x="56618" y="77019"/>
                  <a:pt x="56342" y="77019"/>
                </a:cubicBezTo>
                <a:cubicBezTo>
                  <a:pt x="41129" y="77069"/>
                  <a:pt x="25039" y="74262"/>
                  <a:pt x="12582" y="65039"/>
                </a:cubicBezTo>
                <a:cubicBezTo>
                  <a:pt x="10753" y="63660"/>
                  <a:pt x="8948" y="62131"/>
                  <a:pt x="7946" y="60076"/>
                </a:cubicBezTo>
                <a:cubicBezTo>
                  <a:pt x="7094" y="58322"/>
                  <a:pt x="6918" y="56342"/>
                  <a:pt x="6517" y="54437"/>
                </a:cubicBezTo>
                <a:cubicBezTo>
                  <a:pt x="6041" y="52282"/>
                  <a:pt x="5164" y="50302"/>
                  <a:pt x="3435" y="48848"/>
                </a:cubicBezTo>
                <a:cubicBezTo>
                  <a:pt x="1104" y="46893"/>
                  <a:pt x="1" y="45916"/>
                  <a:pt x="1229" y="42758"/>
                </a:cubicBezTo>
                <a:cubicBezTo>
                  <a:pt x="5089" y="32733"/>
                  <a:pt x="12432" y="24261"/>
                  <a:pt x="21154" y="17996"/>
                </a:cubicBezTo>
                <a:cubicBezTo>
                  <a:pt x="33309" y="9249"/>
                  <a:pt x="48172" y="4286"/>
                  <a:pt x="62808" y="1880"/>
                </a:cubicBezTo>
                <a:cubicBezTo>
                  <a:pt x="70979" y="527"/>
                  <a:pt x="79300" y="1"/>
                  <a:pt x="87595" y="452"/>
                </a:cubicBezTo>
                <a:cubicBezTo>
                  <a:pt x="89575" y="552"/>
                  <a:pt x="91555" y="702"/>
                  <a:pt x="93510" y="928"/>
                </a:cubicBezTo>
                <a:cubicBezTo>
                  <a:pt x="95390" y="1129"/>
                  <a:pt x="97295" y="1605"/>
                  <a:pt x="99149" y="1555"/>
                </a:cubicBezTo>
                <a:cubicBezTo>
                  <a:pt x="103861" y="1404"/>
                  <a:pt x="108874" y="2306"/>
                  <a:pt x="113360" y="3660"/>
                </a:cubicBezTo>
                <a:cubicBezTo>
                  <a:pt x="116367" y="4562"/>
                  <a:pt x="120854" y="5489"/>
                  <a:pt x="122132" y="8773"/>
                </a:cubicBezTo>
                <a:cubicBezTo>
                  <a:pt x="122558" y="9825"/>
                  <a:pt x="123009" y="10778"/>
                  <a:pt x="123736" y="11655"/>
                </a:cubicBezTo>
                <a:cubicBezTo>
                  <a:pt x="124789" y="13008"/>
                  <a:pt x="126493" y="13184"/>
                  <a:pt x="127871" y="13961"/>
                </a:cubicBezTo>
                <a:cubicBezTo>
                  <a:pt x="129400" y="14838"/>
                  <a:pt x="130754" y="16041"/>
                  <a:pt x="131781" y="17469"/>
                </a:cubicBezTo>
                <a:cubicBezTo>
                  <a:pt x="133285" y="19500"/>
                  <a:pt x="134137" y="21956"/>
                  <a:pt x="134563" y="24462"/>
                </a:cubicBezTo>
                <a:cubicBezTo>
                  <a:pt x="135290" y="28372"/>
                  <a:pt x="135616" y="32833"/>
                  <a:pt x="134638" y="36718"/>
                </a:cubicBezTo>
                <a:cubicBezTo>
                  <a:pt x="133636" y="40653"/>
                  <a:pt x="131706" y="44287"/>
                  <a:pt x="129325" y="47520"/>
                </a:cubicBezTo>
                <a:cubicBezTo>
                  <a:pt x="125114" y="53209"/>
                  <a:pt x="119701" y="57896"/>
                  <a:pt x="113285" y="60878"/>
                </a:cubicBezTo>
                <a:cubicBezTo>
                  <a:pt x="112433" y="61254"/>
                  <a:pt x="111555" y="61630"/>
                  <a:pt x="110703" y="6198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2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rot="10800000" flipH="1">
            <a:off x="6757152" y="0"/>
            <a:ext cx="2650881" cy="2269876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/>
          <p:nvPr/>
        </p:nvSpPr>
        <p:spPr>
          <a:xfrm flipH="1">
            <a:off x="-81775" y="0"/>
            <a:ext cx="6007006" cy="5143633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5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/>
          <p:nvPr/>
        </p:nvSpPr>
        <p:spPr>
          <a:xfrm rot="-308984" flipH="1">
            <a:off x="3376794" y="154281"/>
            <a:ext cx="8069112" cy="5528315"/>
          </a:xfrm>
          <a:custGeom>
            <a:avLst/>
            <a:gdLst/>
            <a:ahLst/>
            <a:cxnLst/>
            <a:rect l="l" t="t" r="r" b="b"/>
            <a:pathLst>
              <a:path w="131806" h="90303" extrusionOk="0">
                <a:moveTo>
                  <a:pt x="4737" y="90001"/>
                </a:moveTo>
                <a:cubicBezTo>
                  <a:pt x="1354" y="84087"/>
                  <a:pt x="0" y="77094"/>
                  <a:pt x="602" y="70327"/>
                </a:cubicBezTo>
                <a:cubicBezTo>
                  <a:pt x="928" y="66768"/>
                  <a:pt x="1755" y="63184"/>
                  <a:pt x="3183" y="59926"/>
                </a:cubicBezTo>
                <a:cubicBezTo>
                  <a:pt x="4537" y="56843"/>
                  <a:pt x="6366" y="53986"/>
                  <a:pt x="6216" y="50502"/>
                </a:cubicBezTo>
                <a:cubicBezTo>
                  <a:pt x="6066" y="47069"/>
                  <a:pt x="4035" y="43635"/>
                  <a:pt x="5138" y="40377"/>
                </a:cubicBezTo>
                <a:cubicBezTo>
                  <a:pt x="7143" y="34337"/>
                  <a:pt x="16291" y="34212"/>
                  <a:pt x="21128" y="31881"/>
                </a:cubicBezTo>
                <a:cubicBezTo>
                  <a:pt x="28046" y="28573"/>
                  <a:pt x="29675" y="21931"/>
                  <a:pt x="33309" y="15866"/>
                </a:cubicBezTo>
                <a:cubicBezTo>
                  <a:pt x="36943" y="9826"/>
                  <a:pt x="42482" y="4838"/>
                  <a:pt x="49123" y="2407"/>
                </a:cubicBezTo>
                <a:cubicBezTo>
                  <a:pt x="55765" y="1"/>
                  <a:pt x="63459" y="302"/>
                  <a:pt x="69600" y="3760"/>
                </a:cubicBezTo>
                <a:cubicBezTo>
                  <a:pt x="72632" y="5465"/>
                  <a:pt x="74537" y="7545"/>
                  <a:pt x="76066" y="10653"/>
                </a:cubicBezTo>
                <a:cubicBezTo>
                  <a:pt x="77219" y="12983"/>
                  <a:pt x="78347" y="15490"/>
                  <a:pt x="80502" y="16943"/>
                </a:cubicBezTo>
                <a:cubicBezTo>
                  <a:pt x="83184" y="18748"/>
                  <a:pt x="86467" y="18222"/>
                  <a:pt x="89525" y="18472"/>
                </a:cubicBezTo>
                <a:cubicBezTo>
                  <a:pt x="96392" y="19049"/>
                  <a:pt x="103284" y="21480"/>
                  <a:pt x="108472" y="26116"/>
                </a:cubicBezTo>
                <a:cubicBezTo>
                  <a:pt x="110953" y="28372"/>
                  <a:pt x="112983" y="31129"/>
                  <a:pt x="114312" y="34212"/>
                </a:cubicBezTo>
                <a:cubicBezTo>
                  <a:pt x="115640" y="37269"/>
                  <a:pt x="116292" y="40703"/>
                  <a:pt x="118272" y="43410"/>
                </a:cubicBezTo>
                <a:cubicBezTo>
                  <a:pt x="120202" y="46041"/>
                  <a:pt x="123234" y="47620"/>
                  <a:pt x="125039" y="50352"/>
                </a:cubicBezTo>
                <a:cubicBezTo>
                  <a:pt x="127395" y="53886"/>
                  <a:pt x="125415" y="57771"/>
                  <a:pt x="125941" y="61630"/>
                </a:cubicBezTo>
                <a:cubicBezTo>
                  <a:pt x="126768" y="67746"/>
                  <a:pt x="131806" y="76342"/>
                  <a:pt x="127420" y="82182"/>
                </a:cubicBezTo>
                <a:cubicBezTo>
                  <a:pt x="125665" y="84538"/>
                  <a:pt x="123109" y="84312"/>
                  <a:pt x="120427" y="84287"/>
                </a:cubicBezTo>
                <a:cubicBezTo>
                  <a:pt x="116943" y="84287"/>
                  <a:pt x="113159" y="84011"/>
                  <a:pt x="109826" y="82959"/>
                </a:cubicBezTo>
                <a:cubicBezTo>
                  <a:pt x="106943" y="82031"/>
                  <a:pt x="104161" y="80879"/>
                  <a:pt x="101129" y="80753"/>
                </a:cubicBezTo>
                <a:cubicBezTo>
                  <a:pt x="98898" y="80653"/>
                  <a:pt x="96642" y="80478"/>
                  <a:pt x="94412" y="80453"/>
                </a:cubicBezTo>
                <a:cubicBezTo>
                  <a:pt x="92983" y="80427"/>
                  <a:pt x="91480" y="80854"/>
                  <a:pt x="90026" y="81004"/>
                </a:cubicBezTo>
                <a:lnTo>
                  <a:pt x="80903" y="81956"/>
                </a:lnTo>
                <a:cubicBezTo>
                  <a:pt x="74161" y="82683"/>
                  <a:pt x="67394" y="83385"/>
                  <a:pt x="60652" y="84112"/>
                </a:cubicBezTo>
                <a:cubicBezTo>
                  <a:pt x="47745" y="85465"/>
                  <a:pt x="34863" y="86818"/>
                  <a:pt x="21955" y="88197"/>
                </a:cubicBezTo>
                <a:cubicBezTo>
                  <a:pt x="17795" y="88623"/>
                  <a:pt x="13609" y="89074"/>
                  <a:pt x="9424" y="89525"/>
                </a:cubicBezTo>
                <a:cubicBezTo>
                  <a:pt x="9098" y="89550"/>
                  <a:pt x="4888" y="90302"/>
                  <a:pt x="4737" y="9000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2" hasCustomPrompt="1"/>
          </p:nvPr>
        </p:nvSpPr>
        <p:spPr>
          <a:xfrm>
            <a:off x="831026" y="1781025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1641650" y="1781025"/>
            <a:ext cx="27381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3"/>
          </p:nvPr>
        </p:nvSpPr>
        <p:spPr>
          <a:xfrm>
            <a:off x="1641625" y="2398255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4" hasCustomPrompt="1"/>
          </p:nvPr>
        </p:nvSpPr>
        <p:spPr>
          <a:xfrm>
            <a:off x="4790389" y="1781032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5"/>
          </p:nvPr>
        </p:nvSpPr>
        <p:spPr>
          <a:xfrm>
            <a:off x="5574884" y="1781025"/>
            <a:ext cx="27381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6"/>
          </p:nvPr>
        </p:nvSpPr>
        <p:spPr>
          <a:xfrm>
            <a:off x="5574875" y="2398255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7" hasCustomPrompt="1"/>
          </p:nvPr>
        </p:nvSpPr>
        <p:spPr>
          <a:xfrm>
            <a:off x="831025" y="3456500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8"/>
          </p:nvPr>
        </p:nvSpPr>
        <p:spPr>
          <a:xfrm>
            <a:off x="1641625" y="3456500"/>
            <a:ext cx="17958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9"/>
          </p:nvPr>
        </p:nvSpPr>
        <p:spPr>
          <a:xfrm>
            <a:off x="1641625" y="4073732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13" hasCustomPrompt="1"/>
          </p:nvPr>
        </p:nvSpPr>
        <p:spPr>
          <a:xfrm>
            <a:off x="4790360" y="3456507"/>
            <a:ext cx="7845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4"/>
          </p:nvPr>
        </p:nvSpPr>
        <p:spPr>
          <a:xfrm>
            <a:off x="5574875" y="3456500"/>
            <a:ext cx="2091300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5"/>
          </p:nvPr>
        </p:nvSpPr>
        <p:spPr>
          <a:xfrm>
            <a:off x="5574875" y="4073732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s">
  <p:cSld name="CUSTOM_12_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/>
          <p:nvPr/>
        </p:nvSpPr>
        <p:spPr>
          <a:xfrm>
            <a:off x="3218002" y="0"/>
            <a:ext cx="6007006" cy="5143633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720000" y="1156121"/>
            <a:ext cx="2937900" cy="10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1"/>
          </p:nvPr>
        </p:nvSpPr>
        <p:spPr>
          <a:xfrm>
            <a:off x="720000" y="2236813"/>
            <a:ext cx="2937900" cy="12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3_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22"/>
          <p:cNvGrpSpPr/>
          <p:nvPr/>
        </p:nvGrpSpPr>
        <p:grpSpPr>
          <a:xfrm>
            <a:off x="3215200" y="0"/>
            <a:ext cx="6007006" cy="5143633"/>
            <a:chOff x="3215200" y="0"/>
            <a:chExt cx="6007006" cy="5143633"/>
          </a:xfrm>
        </p:grpSpPr>
        <p:sp>
          <p:nvSpPr>
            <p:cNvPr id="132" name="Google Shape;132;p22"/>
            <p:cNvSpPr/>
            <p:nvPr/>
          </p:nvSpPr>
          <p:spPr>
            <a:xfrm>
              <a:off x="3215200" y="0"/>
              <a:ext cx="6007006" cy="5143633"/>
            </a:xfrm>
            <a:custGeom>
              <a:avLst/>
              <a:gdLst/>
              <a:ahLst/>
              <a:cxnLst/>
              <a:rect l="l" t="t" r="r" b="b"/>
              <a:pathLst>
                <a:path w="157861" h="135172" extrusionOk="0">
                  <a:moveTo>
                    <a:pt x="144416" y="32024"/>
                  </a:moveTo>
                  <a:cubicBezTo>
                    <a:pt x="149529" y="48436"/>
                    <a:pt x="157860" y="81258"/>
                    <a:pt x="121477" y="72699"/>
                  </a:cubicBezTo>
                  <a:lnTo>
                    <a:pt x="121477" y="72699"/>
                  </a:lnTo>
                  <a:cubicBezTo>
                    <a:pt x="84386" y="63980"/>
                    <a:pt x="66856" y="57292"/>
                    <a:pt x="69001" y="77287"/>
                  </a:cubicBezTo>
                  <a:lnTo>
                    <a:pt x="69001" y="77287"/>
                  </a:lnTo>
                  <a:cubicBezTo>
                    <a:pt x="71010" y="95958"/>
                    <a:pt x="57155" y="92580"/>
                    <a:pt x="46518" y="89795"/>
                  </a:cubicBezTo>
                  <a:lnTo>
                    <a:pt x="46518" y="89795"/>
                  </a:lnTo>
                  <a:cubicBezTo>
                    <a:pt x="38050" y="87581"/>
                    <a:pt x="23419" y="86531"/>
                    <a:pt x="20018" y="94451"/>
                  </a:cubicBezTo>
                  <a:lnTo>
                    <a:pt x="20018" y="94451"/>
                  </a:lnTo>
                  <a:cubicBezTo>
                    <a:pt x="18671" y="97533"/>
                    <a:pt x="19813" y="102052"/>
                    <a:pt x="25063" y="108489"/>
                  </a:cubicBezTo>
                  <a:lnTo>
                    <a:pt x="25063" y="108489"/>
                  </a:lnTo>
                  <a:cubicBezTo>
                    <a:pt x="39716" y="126452"/>
                    <a:pt x="13125" y="135172"/>
                    <a:pt x="0" y="135172"/>
                  </a:cubicBezTo>
                  <a:lnTo>
                    <a:pt x="0" y="135172"/>
                  </a:lnTo>
                  <a:lnTo>
                    <a:pt x="155989" y="135172"/>
                  </a:lnTo>
                  <a:lnTo>
                    <a:pt x="155989" y="0"/>
                  </a:lnTo>
                  <a:cubicBezTo>
                    <a:pt x="155989" y="0"/>
                    <a:pt x="137568" y="10021"/>
                    <a:pt x="144416" y="3202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2"/>
            <p:cNvSpPr/>
            <p:nvPr/>
          </p:nvSpPr>
          <p:spPr>
            <a:xfrm rot="308951">
              <a:off x="4736893" y="868725"/>
              <a:ext cx="3664166" cy="2975304"/>
            </a:xfrm>
            <a:custGeom>
              <a:avLst/>
              <a:gdLst/>
              <a:ahLst/>
              <a:cxnLst/>
              <a:rect l="l" t="t" r="r" b="b"/>
              <a:pathLst>
                <a:path w="131806" h="90303" extrusionOk="0">
                  <a:moveTo>
                    <a:pt x="4737" y="90001"/>
                  </a:moveTo>
                  <a:cubicBezTo>
                    <a:pt x="1354" y="84087"/>
                    <a:pt x="0" y="77094"/>
                    <a:pt x="602" y="70327"/>
                  </a:cubicBezTo>
                  <a:cubicBezTo>
                    <a:pt x="928" y="66768"/>
                    <a:pt x="1755" y="63184"/>
                    <a:pt x="3183" y="59926"/>
                  </a:cubicBezTo>
                  <a:cubicBezTo>
                    <a:pt x="4537" y="56843"/>
                    <a:pt x="6366" y="53986"/>
                    <a:pt x="6216" y="50502"/>
                  </a:cubicBezTo>
                  <a:cubicBezTo>
                    <a:pt x="6066" y="47069"/>
                    <a:pt x="4035" y="43635"/>
                    <a:pt x="5138" y="40377"/>
                  </a:cubicBezTo>
                  <a:cubicBezTo>
                    <a:pt x="7143" y="34337"/>
                    <a:pt x="16291" y="34212"/>
                    <a:pt x="21128" y="31881"/>
                  </a:cubicBezTo>
                  <a:cubicBezTo>
                    <a:pt x="28046" y="28573"/>
                    <a:pt x="29675" y="21931"/>
                    <a:pt x="33309" y="15866"/>
                  </a:cubicBezTo>
                  <a:cubicBezTo>
                    <a:pt x="36943" y="9826"/>
                    <a:pt x="42482" y="4838"/>
                    <a:pt x="49123" y="2407"/>
                  </a:cubicBezTo>
                  <a:cubicBezTo>
                    <a:pt x="55765" y="1"/>
                    <a:pt x="63459" y="302"/>
                    <a:pt x="69600" y="3760"/>
                  </a:cubicBezTo>
                  <a:cubicBezTo>
                    <a:pt x="72632" y="5465"/>
                    <a:pt x="74537" y="7545"/>
                    <a:pt x="76066" y="10653"/>
                  </a:cubicBezTo>
                  <a:cubicBezTo>
                    <a:pt x="77219" y="12983"/>
                    <a:pt x="78347" y="15490"/>
                    <a:pt x="80502" y="16943"/>
                  </a:cubicBezTo>
                  <a:cubicBezTo>
                    <a:pt x="83184" y="18748"/>
                    <a:pt x="86467" y="18222"/>
                    <a:pt x="89525" y="18472"/>
                  </a:cubicBezTo>
                  <a:cubicBezTo>
                    <a:pt x="96392" y="19049"/>
                    <a:pt x="103284" y="21480"/>
                    <a:pt x="108472" y="26116"/>
                  </a:cubicBezTo>
                  <a:cubicBezTo>
                    <a:pt x="110953" y="28372"/>
                    <a:pt x="112983" y="31129"/>
                    <a:pt x="114312" y="34212"/>
                  </a:cubicBezTo>
                  <a:cubicBezTo>
                    <a:pt x="115640" y="37269"/>
                    <a:pt x="116292" y="40703"/>
                    <a:pt x="118272" y="43410"/>
                  </a:cubicBezTo>
                  <a:cubicBezTo>
                    <a:pt x="120202" y="46041"/>
                    <a:pt x="123234" y="47620"/>
                    <a:pt x="125039" y="50352"/>
                  </a:cubicBezTo>
                  <a:cubicBezTo>
                    <a:pt x="127395" y="53886"/>
                    <a:pt x="125415" y="57771"/>
                    <a:pt x="125941" y="61630"/>
                  </a:cubicBezTo>
                  <a:cubicBezTo>
                    <a:pt x="126768" y="67746"/>
                    <a:pt x="131806" y="76342"/>
                    <a:pt x="127420" y="82182"/>
                  </a:cubicBezTo>
                  <a:cubicBezTo>
                    <a:pt x="125665" y="84538"/>
                    <a:pt x="123109" y="84312"/>
                    <a:pt x="120427" y="84287"/>
                  </a:cubicBezTo>
                  <a:cubicBezTo>
                    <a:pt x="116943" y="84287"/>
                    <a:pt x="113159" y="84011"/>
                    <a:pt x="109826" y="82959"/>
                  </a:cubicBezTo>
                  <a:cubicBezTo>
                    <a:pt x="106943" y="82031"/>
                    <a:pt x="104161" y="80879"/>
                    <a:pt x="101129" y="80753"/>
                  </a:cubicBezTo>
                  <a:cubicBezTo>
                    <a:pt x="98898" y="80653"/>
                    <a:pt x="96642" y="80478"/>
                    <a:pt x="94412" y="80453"/>
                  </a:cubicBezTo>
                  <a:cubicBezTo>
                    <a:pt x="92983" y="80427"/>
                    <a:pt x="91480" y="80854"/>
                    <a:pt x="90026" y="81004"/>
                  </a:cubicBezTo>
                  <a:lnTo>
                    <a:pt x="80903" y="81956"/>
                  </a:lnTo>
                  <a:cubicBezTo>
                    <a:pt x="74161" y="82683"/>
                    <a:pt x="67394" y="83385"/>
                    <a:pt x="60652" y="84112"/>
                  </a:cubicBezTo>
                  <a:cubicBezTo>
                    <a:pt x="47745" y="85465"/>
                    <a:pt x="34863" y="86818"/>
                    <a:pt x="21955" y="88197"/>
                  </a:cubicBezTo>
                  <a:cubicBezTo>
                    <a:pt x="17795" y="88623"/>
                    <a:pt x="13609" y="89074"/>
                    <a:pt x="9424" y="89525"/>
                  </a:cubicBezTo>
                  <a:cubicBezTo>
                    <a:pt x="9098" y="89550"/>
                    <a:pt x="4888" y="90302"/>
                    <a:pt x="4737" y="900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Google Shape;134;p22"/>
          <p:cNvSpPr txBox="1">
            <a:spLocks noGrp="1"/>
          </p:cNvSpPr>
          <p:nvPr>
            <p:ph type="ctrTitle"/>
          </p:nvPr>
        </p:nvSpPr>
        <p:spPr>
          <a:xfrm>
            <a:off x="719240" y="511067"/>
            <a:ext cx="3076800" cy="60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subTitle" idx="1"/>
          </p:nvPr>
        </p:nvSpPr>
        <p:spPr>
          <a:xfrm>
            <a:off x="720000" y="1985655"/>
            <a:ext cx="2607600" cy="15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6" name="Google Shape;136;p22"/>
          <p:cNvSpPr txBox="1"/>
          <p:nvPr/>
        </p:nvSpPr>
        <p:spPr>
          <a:xfrm>
            <a:off x="720000" y="3679200"/>
            <a:ext cx="26463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CREDITS: This presentation template was created by </a:t>
            </a:r>
            <a:r>
              <a:rPr lang="en" sz="1200" b="1">
                <a:solidFill>
                  <a:schemeClr val="accent1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including icons by </a:t>
            </a:r>
            <a:r>
              <a:rPr lang="en" sz="1200" b="1">
                <a:solidFill>
                  <a:schemeClr val="accent1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and infographics &amp; images by </a:t>
            </a:r>
            <a:r>
              <a:rPr lang="en" sz="1200" b="1">
                <a:solidFill>
                  <a:schemeClr val="accent1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/>
          <p:nvPr/>
        </p:nvSpPr>
        <p:spPr>
          <a:xfrm rot="10800000">
            <a:off x="-32145" y="0"/>
            <a:ext cx="2650881" cy="2269876"/>
          </a:xfrm>
          <a:custGeom>
            <a:avLst/>
            <a:gdLst/>
            <a:ahLst/>
            <a:cxnLst/>
            <a:rect l="l" t="t" r="r" b="b"/>
            <a:pathLst>
              <a:path w="157861" h="135172" extrusionOk="0">
                <a:moveTo>
                  <a:pt x="144416" y="32024"/>
                </a:moveTo>
                <a:cubicBezTo>
                  <a:pt x="149529" y="48436"/>
                  <a:pt x="157860" y="81258"/>
                  <a:pt x="121477" y="72699"/>
                </a:cubicBezTo>
                <a:lnTo>
                  <a:pt x="121477" y="72699"/>
                </a:lnTo>
                <a:cubicBezTo>
                  <a:pt x="84386" y="63980"/>
                  <a:pt x="66856" y="57292"/>
                  <a:pt x="69001" y="77287"/>
                </a:cubicBezTo>
                <a:lnTo>
                  <a:pt x="69001" y="77287"/>
                </a:lnTo>
                <a:cubicBezTo>
                  <a:pt x="71010" y="95958"/>
                  <a:pt x="57155" y="92580"/>
                  <a:pt x="46518" y="89795"/>
                </a:cubicBezTo>
                <a:lnTo>
                  <a:pt x="46518" y="89795"/>
                </a:lnTo>
                <a:cubicBezTo>
                  <a:pt x="38050" y="87581"/>
                  <a:pt x="23419" y="86531"/>
                  <a:pt x="20018" y="94451"/>
                </a:cubicBezTo>
                <a:lnTo>
                  <a:pt x="20018" y="94451"/>
                </a:lnTo>
                <a:cubicBezTo>
                  <a:pt x="18671" y="97533"/>
                  <a:pt x="19813" y="102052"/>
                  <a:pt x="25063" y="108489"/>
                </a:cubicBezTo>
                <a:lnTo>
                  <a:pt x="25063" y="108489"/>
                </a:lnTo>
                <a:cubicBezTo>
                  <a:pt x="39716" y="126452"/>
                  <a:pt x="13125" y="135172"/>
                  <a:pt x="0" y="135172"/>
                </a:cubicBezTo>
                <a:lnTo>
                  <a:pt x="0" y="135172"/>
                </a:lnTo>
                <a:lnTo>
                  <a:pt x="155989" y="135172"/>
                </a:lnTo>
                <a:lnTo>
                  <a:pt x="155989" y="0"/>
                </a:lnTo>
                <a:cubicBezTo>
                  <a:pt x="155989" y="0"/>
                  <a:pt x="137568" y="10021"/>
                  <a:pt x="144416" y="32024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0"/>
          <p:cNvSpPr/>
          <p:nvPr/>
        </p:nvSpPr>
        <p:spPr>
          <a:xfrm>
            <a:off x="5773361" y="2948675"/>
            <a:ext cx="3406995" cy="2206336"/>
          </a:xfrm>
          <a:custGeom>
            <a:avLst/>
            <a:gdLst/>
            <a:ahLst/>
            <a:cxnLst/>
            <a:rect l="l" t="t" r="r" b="b"/>
            <a:pathLst>
              <a:path w="86144" h="55786" extrusionOk="0">
                <a:moveTo>
                  <a:pt x="73909" y="1"/>
                </a:moveTo>
                <a:cubicBezTo>
                  <a:pt x="70234" y="1"/>
                  <a:pt x="66970" y="640"/>
                  <a:pt x="66149" y="2785"/>
                </a:cubicBezTo>
                <a:cubicBezTo>
                  <a:pt x="64154" y="7945"/>
                  <a:pt x="83985" y="13331"/>
                  <a:pt x="52678" y="13331"/>
                </a:cubicBezTo>
                <a:cubicBezTo>
                  <a:pt x="51023" y="13331"/>
                  <a:pt x="49224" y="13316"/>
                  <a:pt x="47272" y="13285"/>
                </a:cubicBezTo>
                <a:cubicBezTo>
                  <a:pt x="46348" y="13271"/>
                  <a:pt x="45442" y="13264"/>
                  <a:pt x="44552" y="13264"/>
                </a:cubicBezTo>
                <a:cubicBezTo>
                  <a:pt x="8006" y="13264"/>
                  <a:pt x="1" y="24880"/>
                  <a:pt x="1" y="24880"/>
                </a:cubicBezTo>
                <a:cubicBezTo>
                  <a:pt x="4383" y="30883"/>
                  <a:pt x="35517" y="22712"/>
                  <a:pt x="37183" y="37936"/>
                </a:cubicBezTo>
                <a:cubicBezTo>
                  <a:pt x="38849" y="53138"/>
                  <a:pt x="5068" y="55786"/>
                  <a:pt x="5068" y="55786"/>
                </a:cubicBezTo>
                <a:lnTo>
                  <a:pt x="86144" y="55786"/>
                </a:lnTo>
                <a:lnTo>
                  <a:pt x="86144" y="1530"/>
                </a:lnTo>
                <a:cubicBezTo>
                  <a:pt x="86144" y="1530"/>
                  <a:pt x="79547" y="1"/>
                  <a:pt x="739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subTitle" idx="1"/>
          </p:nvPr>
        </p:nvSpPr>
        <p:spPr>
          <a:xfrm>
            <a:off x="2056275" y="3274091"/>
            <a:ext cx="1530300" cy="3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subTitle" idx="2"/>
          </p:nvPr>
        </p:nvSpPr>
        <p:spPr>
          <a:xfrm>
            <a:off x="5535254" y="3274104"/>
            <a:ext cx="1530300" cy="3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3"/>
          </p:nvPr>
        </p:nvSpPr>
        <p:spPr>
          <a:xfrm>
            <a:off x="2056275" y="3628104"/>
            <a:ext cx="2277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subTitle" idx="4"/>
          </p:nvPr>
        </p:nvSpPr>
        <p:spPr>
          <a:xfrm>
            <a:off x="5535250" y="3628104"/>
            <a:ext cx="2277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ubTitle" idx="5"/>
          </p:nvPr>
        </p:nvSpPr>
        <p:spPr>
          <a:xfrm>
            <a:off x="2056275" y="1611654"/>
            <a:ext cx="1530300" cy="3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ubTitle" idx="6"/>
          </p:nvPr>
        </p:nvSpPr>
        <p:spPr>
          <a:xfrm>
            <a:off x="5535254" y="1611654"/>
            <a:ext cx="1530300" cy="3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ubTitle" idx="7"/>
          </p:nvPr>
        </p:nvSpPr>
        <p:spPr>
          <a:xfrm>
            <a:off x="2056263" y="1954691"/>
            <a:ext cx="2277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subTitle" idx="8"/>
          </p:nvPr>
        </p:nvSpPr>
        <p:spPr>
          <a:xfrm>
            <a:off x="5535250" y="1954691"/>
            <a:ext cx="2277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007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verpass Black"/>
              <a:buNone/>
              <a:defRPr sz="30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772050"/>
            <a:ext cx="7704000" cy="27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8" r:id="rId4"/>
    <p:sldLayoutId id="2147483659" r:id="rId5"/>
    <p:sldLayoutId id="2147483661" r:id="rId6"/>
    <p:sldLayoutId id="2147483668" r:id="rId7"/>
    <p:sldLayoutId id="2147483669" r:id="rId8"/>
    <p:sldLayoutId id="214748367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54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pochakom@lunacentre.c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ctrTitle"/>
          </p:nvPr>
        </p:nvSpPr>
        <p:spPr>
          <a:xfrm>
            <a:off x="541253" y="951682"/>
            <a:ext cx="5099787" cy="16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200" dirty="0">
                <a:solidFill>
                  <a:schemeClr val="accent1"/>
                </a:solidFill>
                <a:latin typeface="Selawik Semibold" panose="020B0702040204020203" pitchFamily="34" charset="0"/>
              </a:rPr>
              <a:t>Establishing a Trauma-Informed Organization: </a:t>
            </a:r>
            <a:r>
              <a:rPr lang="en-CA" sz="3200" dirty="0">
                <a:solidFill>
                  <a:schemeClr val="tx1"/>
                </a:solidFill>
                <a:latin typeface="Selawik Semibold" panose="020B0702040204020203" pitchFamily="34" charset="0"/>
              </a:rPr>
              <a:t>A Multi-Disciplinary Approach</a:t>
            </a:r>
            <a:endParaRPr lang="en-CA" sz="1600" dirty="0">
              <a:solidFill>
                <a:schemeClr val="tx1"/>
              </a:solidFill>
              <a:latin typeface="Selawik Semibold" panose="020B0702040204020203" pitchFamily="34" charset="0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147" name="Google Shape;147;p26"/>
          <p:cNvSpPr txBox="1">
            <a:spLocks noGrp="1"/>
          </p:cNvSpPr>
          <p:nvPr>
            <p:ph type="subTitle" idx="1"/>
          </p:nvPr>
        </p:nvSpPr>
        <p:spPr>
          <a:xfrm>
            <a:off x="588745" y="3211480"/>
            <a:ext cx="4420285" cy="7957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Selawik Semibold" panose="020B0604020202020204" pitchFamily="34" charset="0"/>
              </a:rPr>
              <a:t>Dr. Scott McLean, </a:t>
            </a:r>
            <a:r>
              <a:rPr lang="en-CA" sz="2000" dirty="0">
                <a:latin typeface="Selawik Semibold" panose="020B0604020202020204" pitchFamily="34" charset="0"/>
              </a:rPr>
              <a:t>PhD, BCFT, RSW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>
                <a:latin typeface="Selawik Semibold" panose="020B0604020202020204" pitchFamily="34" charset="0"/>
              </a:rPr>
              <a:t>Angela Pochakom, MSc</a:t>
            </a:r>
          </a:p>
        </p:txBody>
      </p:sp>
      <p:pic>
        <p:nvPicPr>
          <p:cNvPr id="5" name="Picture 4" descr="A group of men standing in front of a cake&#10;&#10;Description automatically generated with medium confidence">
            <a:extLst>
              <a:ext uri="{FF2B5EF4-FFF2-40B4-BE49-F238E27FC236}">
                <a16:creationId xmlns:a16="http://schemas.microsoft.com/office/drawing/2014/main" id="{164BF45C-1C65-42D6-A8BB-C5B83886D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527" y="540942"/>
            <a:ext cx="3650876" cy="36508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40"/>
          <p:cNvSpPr txBox="1">
            <a:spLocks noGrp="1"/>
          </p:cNvSpPr>
          <p:nvPr>
            <p:ph type="title"/>
          </p:nvPr>
        </p:nvSpPr>
        <p:spPr>
          <a:xfrm>
            <a:off x="461517" y="219316"/>
            <a:ext cx="606310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Selawik Semibold" panose="020B0702040204020203" pitchFamily="34" charset="0"/>
              </a:rPr>
              <a:t>Building the </a:t>
            </a:r>
            <a:r>
              <a:rPr lang="en" sz="2400" dirty="0">
                <a:solidFill>
                  <a:schemeClr val="tx1"/>
                </a:solidFill>
                <a:latin typeface="Selawik Semibold" panose="020B0702040204020203" pitchFamily="34" charset="0"/>
                <a:ea typeface="Overpass SemiBold"/>
                <a:cs typeface="Overpass SemiBold"/>
                <a:sym typeface="Overpass SemiBold"/>
              </a:rPr>
              <a:t>Evidence Base </a:t>
            </a:r>
            <a:r>
              <a:rPr lang="en" sz="2400" dirty="0">
                <a:solidFill>
                  <a:schemeClr val="accent1"/>
                </a:solidFill>
                <a:latin typeface="Selawik Semibold" panose="020B0702040204020203" pitchFamily="34" charset="0"/>
                <a:ea typeface="Overpass SemiBold"/>
                <a:cs typeface="Overpass SemiBold"/>
                <a:sym typeface="Overpass SemiBold"/>
              </a:rPr>
              <a:t>– The Survey</a:t>
            </a:r>
            <a:endParaRPr sz="2400" dirty="0">
              <a:solidFill>
                <a:schemeClr val="accent1"/>
              </a:solidFill>
              <a:latin typeface="Selawik Semibold" panose="020B0702040204020203" pitchFamily="34" charset="0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5F1232AA-7922-0231-6B0D-10C0F9E66105}"/>
              </a:ext>
            </a:extLst>
          </p:cNvPr>
          <p:cNvSpPr txBox="1">
            <a:spLocks/>
          </p:cNvSpPr>
          <p:nvPr/>
        </p:nvSpPr>
        <p:spPr>
          <a:xfrm>
            <a:off x="835236" y="1091648"/>
            <a:ext cx="5160155" cy="3656505"/>
          </a:xfrm>
          <a:prstGeom prst="rect">
            <a:avLst/>
          </a:prstGeom>
        </p:spPr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69900" indent="-342900">
              <a:buSzPct val="100000"/>
              <a:buFont typeface="+mj-lt"/>
              <a:buAutoNum type="arabicPeriod"/>
            </a:pPr>
            <a:endParaRPr lang="en-CA" b="1" dirty="0">
              <a:solidFill>
                <a:schemeClr val="bg2"/>
              </a:solidFill>
              <a:latin typeface="Selawik Light" panose="020B0502040204020203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01F5248-D138-65BF-7D00-8C9D9D3FCA03}"/>
              </a:ext>
            </a:extLst>
          </p:cNvPr>
          <p:cNvSpPr/>
          <p:nvPr/>
        </p:nvSpPr>
        <p:spPr>
          <a:xfrm>
            <a:off x="835236" y="1162050"/>
            <a:ext cx="3370052" cy="55721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Selawik" panose="020B0502040204020203" pitchFamily="34" charset="0"/>
              </a:rPr>
              <a:t>Demographic Data</a:t>
            </a:r>
          </a:p>
          <a:p>
            <a:pPr algn="ctr"/>
            <a:r>
              <a:rPr lang="en-US" dirty="0">
                <a:latin typeface="Selawik" panose="020B0502040204020203" pitchFamily="34" charset="0"/>
              </a:rPr>
              <a:t>MDT agency; Level of leadership</a:t>
            </a:r>
            <a:endParaRPr lang="en-CA" dirty="0">
              <a:latin typeface="Selawik" panose="020B0502040204020203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BDD7D54-4C94-6F20-49F8-7E56CBB94237}"/>
              </a:ext>
            </a:extLst>
          </p:cNvPr>
          <p:cNvSpPr/>
          <p:nvPr/>
        </p:nvSpPr>
        <p:spPr>
          <a:xfrm>
            <a:off x="835236" y="1950214"/>
            <a:ext cx="3410757" cy="173831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Selawik" panose="020B0502040204020203" pitchFamily="34" charset="0"/>
              </a:rPr>
              <a:t>General Perspectives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lawik" panose="020B0502040204020203" pitchFamily="34" charset="0"/>
              </a:rPr>
              <a:t>Knowledge of trauma-informed concepts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lawik" panose="020B0502040204020203" pitchFamily="34" charset="0"/>
              </a:rPr>
              <a:t>Ability to recognize vicarious trauma in themselves &amp;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lawik" panose="020B0502040204020203" pitchFamily="34" charset="0"/>
              </a:rPr>
              <a:t>Confidence in organization’s current ability to support trauma-informed practices</a:t>
            </a:r>
            <a:endParaRPr lang="en-CA" dirty="0">
              <a:latin typeface="Selawik" panose="020B0502040204020203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CC670EC-A7F2-E45A-8928-A4C20ECDA850}"/>
              </a:ext>
            </a:extLst>
          </p:cNvPr>
          <p:cNvSpPr/>
          <p:nvPr/>
        </p:nvSpPr>
        <p:spPr>
          <a:xfrm>
            <a:off x="4898008" y="1126358"/>
            <a:ext cx="3350642" cy="104544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Selawik" panose="020B0502040204020203" pitchFamily="34" charset="0"/>
              </a:rPr>
              <a:t>Onboarding</a:t>
            </a:r>
          </a:p>
          <a:p>
            <a:pPr algn="ctr"/>
            <a:r>
              <a:rPr lang="en-US" dirty="0">
                <a:latin typeface="Selawik" panose="020B0502040204020203" pitchFamily="34" charset="0"/>
              </a:rPr>
              <a:t>Degree that H&amp;W was emphasized during onboarding by staff, team, and supervisor</a:t>
            </a:r>
            <a:endParaRPr lang="en-CA" dirty="0">
              <a:latin typeface="Selawik" panose="020B0502040204020203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7864B8C-8AD7-FA5C-EA3F-CCC1D087E9B8}"/>
              </a:ext>
            </a:extLst>
          </p:cNvPr>
          <p:cNvSpPr/>
          <p:nvPr/>
        </p:nvSpPr>
        <p:spPr>
          <a:xfrm>
            <a:off x="4898008" y="2345816"/>
            <a:ext cx="3350642" cy="114816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latin typeface="Selawik" panose="020B0502040204020203" pitchFamily="34" charset="0"/>
            </a:endParaRPr>
          </a:p>
          <a:p>
            <a:endParaRPr lang="en-US" b="1" dirty="0">
              <a:latin typeface="Selawik" panose="020B0502040204020203" pitchFamily="34" charset="0"/>
            </a:endParaRPr>
          </a:p>
          <a:p>
            <a:r>
              <a:rPr lang="en-US" b="1" dirty="0">
                <a:latin typeface="Selawik" panose="020B0502040204020203" pitchFamily="34" charset="0"/>
              </a:rPr>
              <a:t>Current &amp; Ongoing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lawik" panose="020B0502040204020203" pitchFamily="34" charset="0"/>
              </a:rPr>
              <a:t>Professional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lawik" panose="020B0502040204020203" pitchFamily="34" charset="0"/>
              </a:rPr>
              <a:t>H&amp;W trainings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lawik" panose="020B0502040204020203" pitchFamily="34" charset="0"/>
              </a:rPr>
              <a:t>EAP (use &amp; efficacy on personal health or job performance)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elawik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Selawik" panose="020B0502040204020203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E8FE107-A620-AA24-2249-2499080C0CCC}"/>
              </a:ext>
            </a:extLst>
          </p:cNvPr>
          <p:cNvSpPr/>
          <p:nvPr/>
        </p:nvSpPr>
        <p:spPr>
          <a:xfrm>
            <a:off x="835236" y="3919477"/>
            <a:ext cx="3370052" cy="89669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Selawik" panose="020B0502040204020203" pitchFamily="34" charset="0"/>
              </a:rPr>
              <a:t>Trauma-Informed Supervision</a:t>
            </a:r>
          </a:p>
          <a:p>
            <a:pPr algn="ctr"/>
            <a:r>
              <a:rPr lang="en-US" dirty="0">
                <a:latin typeface="Selawik" panose="020B0502040204020203" pitchFamily="34" charset="0"/>
              </a:rPr>
              <a:t>Level of Care; Caseload Management; Frequency of Supervision; Open to communication of needs</a:t>
            </a:r>
            <a:endParaRPr lang="en-CA" dirty="0">
              <a:latin typeface="Selawik" panose="020B0502040204020203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DB11C8A-66AB-3C85-011F-7D003B3CB1C9}"/>
              </a:ext>
            </a:extLst>
          </p:cNvPr>
          <p:cNvSpPr/>
          <p:nvPr/>
        </p:nvSpPr>
        <p:spPr>
          <a:xfrm>
            <a:off x="4898008" y="3668002"/>
            <a:ext cx="3350642" cy="114816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latin typeface="Selawik" panose="020B0502040204020203" pitchFamily="34" charset="0"/>
            </a:endParaRPr>
          </a:p>
          <a:p>
            <a:endParaRPr lang="en-US" b="1" dirty="0">
              <a:latin typeface="Selawik" panose="020B0502040204020203" pitchFamily="34" charset="0"/>
            </a:endParaRPr>
          </a:p>
          <a:p>
            <a:r>
              <a:rPr lang="en-US" b="1" dirty="0">
                <a:latin typeface="Selawik" panose="020B0502040204020203" pitchFamily="34" charset="0"/>
              </a:rPr>
              <a:t>Programming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lawik" panose="020B0502040204020203" pitchFamily="34" charset="0"/>
              </a:rPr>
              <a:t>Critical Incident Debriefing (i.e., frequency, quality, internal or external facilitators)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Selawik" panose="020B0502040204020203" pitchFamily="34" charset="0"/>
              </a:rPr>
              <a:t>Peer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Selawik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Selawik" panose="020B0502040204020203" pitchFamily="34" charset="0"/>
            </a:endParaRPr>
          </a:p>
        </p:txBody>
      </p:sp>
      <p:sp>
        <p:nvSpPr>
          <p:cNvPr id="3" name="Google Shape;1471;p40">
            <a:extLst>
              <a:ext uri="{FF2B5EF4-FFF2-40B4-BE49-F238E27FC236}">
                <a16:creationId xmlns:a16="http://schemas.microsoft.com/office/drawing/2014/main" id="{3DAC630B-A6D7-2459-FEE7-1625722C628F}"/>
              </a:ext>
            </a:extLst>
          </p:cNvPr>
          <p:cNvSpPr txBox="1">
            <a:spLocks/>
          </p:cNvSpPr>
          <p:nvPr/>
        </p:nvSpPr>
        <p:spPr>
          <a:xfrm>
            <a:off x="455941" y="655482"/>
            <a:ext cx="60631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r>
              <a:rPr lang="en-US" sz="1200" i="1" dirty="0">
                <a:solidFill>
                  <a:schemeClr val="bg2"/>
                </a:solidFill>
                <a:latin typeface="Selawik Semibold" panose="020B0702040204020203" pitchFamily="34" charset="0"/>
              </a:rPr>
              <a:t>ORGANIZATIONAL EVIDENCE</a:t>
            </a:r>
            <a:endParaRPr lang="en-US" sz="1200" i="1" dirty="0">
              <a:solidFill>
                <a:schemeClr val="bg2"/>
              </a:solidFill>
              <a:latin typeface="Selawik Semibold" panose="020B0702040204020203" pitchFamily="34" charset="0"/>
              <a:ea typeface="Overpass SemiBold"/>
              <a:cs typeface="Overpass SemiBold"/>
              <a:sym typeface="Overpas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143909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40"/>
          <p:cNvSpPr txBox="1">
            <a:spLocks noGrp="1"/>
          </p:cNvSpPr>
          <p:nvPr>
            <p:ph type="title"/>
          </p:nvPr>
        </p:nvSpPr>
        <p:spPr>
          <a:xfrm>
            <a:off x="461517" y="219316"/>
            <a:ext cx="7478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  <a:latin typeface="Selawik Semibold" panose="020B0702040204020203" pitchFamily="34" charset="0"/>
                <a:ea typeface="Overpass SemiBold"/>
                <a:cs typeface="Overpass SemiBold"/>
                <a:sym typeface="Overpass SemiBold"/>
              </a:rPr>
              <a:t>Preventing STS – </a:t>
            </a:r>
            <a:r>
              <a:rPr lang="en" sz="2400" dirty="0">
                <a:solidFill>
                  <a:schemeClr val="accent1"/>
                </a:solidFill>
                <a:latin typeface="Selawik Semibold" panose="020B0702040204020203" pitchFamily="34" charset="0"/>
                <a:ea typeface="Overpass SemiBold"/>
                <a:cs typeface="Overpass SemiBold"/>
                <a:sym typeface="Overpass SemiBold"/>
              </a:rPr>
              <a:t>Peer Support</a:t>
            </a:r>
            <a:r>
              <a:rPr lang="en" sz="2400" dirty="0">
                <a:solidFill>
                  <a:schemeClr val="tx1"/>
                </a:solidFill>
                <a:latin typeface="Selawik Semibold" panose="020B0702040204020203" pitchFamily="34" charset="0"/>
                <a:ea typeface="Overpass SemiBold"/>
                <a:cs typeface="Overpass SemiBold"/>
                <a:sym typeface="Overpass SemiBold"/>
              </a:rPr>
              <a:t> </a:t>
            </a:r>
            <a:endParaRPr sz="2400" dirty="0">
              <a:solidFill>
                <a:schemeClr val="tx1"/>
              </a:solidFill>
              <a:latin typeface="Selawik Semibold" panose="020B0702040204020203" pitchFamily="34" charset="0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2" name="Subtitle 3">
            <a:extLst>
              <a:ext uri="{FF2B5EF4-FFF2-40B4-BE49-F238E27FC236}">
                <a16:creationId xmlns:a16="http://schemas.microsoft.com/office/drawing/2014/main" id="{D0B07C75-EF7F-692F-D117-9615B68F150B}"/>
              </a:ext>
            </a:extLst>
          </p:cNvPr>
          <p:cNvSpPr txBox="1">
            <a:spLocks/>
          </p:cNvSpPr>
          <p:nvPr/>
        </p:nvSpPr>
        <p:spPr>
          <a:xfrm>
            <a:off x="331109" y="1689629"/>
            <a:ext cx="4240891" cy="2296557"/>
          </a:xfrm>
          <a:prstGeom prst="rect">
            <a:avLst/>
          </a:prstGeom>
        </p:spPr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12750" indent="-285750"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Selawik Light" panose="020B0502040204020203" pitchFamily="34" charset="0"/>
              </a:rPr>
              <a:t>Providing an organizational based model (augments partners PS)</a:t>
            </a:r>
          </a:p>
          <a:p>
            <a:pPr marL="127000">
              <a:buSzPct val="100000"/>
            </a:pPr>
            <a:endParaRPr lang="en-US" b="1" dirty="0">
              <a:solidFill>
                <a:schemeClr val="bg2"/>
              </a:solidFill>
              <a:latin typeface="Selawik Light" panose="020B0502040204020203" pitchFamily="34" charset="0"/>
            </a:endParaRPr>
          </a:p>
          <a:p>
            <a:pPr marL="412750" indent="-285750"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Selawik Light" panose="020B0502040204020203" pitchFamily="34" charset="0"/>
              </a:rPr>
              <a:t>Peer Support being offered at each hierarchical level</a:t>
            </a:r>
          </a:p>
          <a:p>
            <a:pPr marL="127000">
              <a:buSzPct val="100000"/>
            </a:pPr>
            <a:endParaRPr lang="en-US" b="1" dirty="0">
              <a:solidFill>
                <a:schemeClr val="bg2"/>
              </a:solidFill>
              <a:latin typeface="Selawik Light" panose="020B0502040204020203" pitchFamily="34" charset="0"/>
            </a:endParaRPr>
          </a:p>
          <a:p>
            <a:pPr marL="412750" indent="-285750"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Selawik Light" panose="020B0502040204020203" pitchFamily="34" charset="0"/>
              </a:rPr>
              <a:t>Accepted Peer Supports would be from the various partner organizations</a:t>
            </a:r>
          </a:p>
          <a:p>
            <a:pPr marL="127000">
              <a:buSzPct val="100000"/>
            </a:pPr>
            <a:endParaRPr lang="en-US" b="1" dirty="0">
              <a:solidFill>
                <a:schemeClr val="bg2"/>
              </a:solidFill>
              <a:latin typeface="Selawik Light" panose="020B0502040204020203" pitchFamily="34" charset="0"/>
            </a:endParaRPr>
          </a:p>
          <a:p>
            <a:pPr marL="412750" indent="-285750"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latin typeface="Selawik Light" panose="020B0502040204020203" pitchFamily="34" charset="0"/>
              </a:rPr>
              <a:t>Train the Trainer in PS</a:t>
            </a:r>
          </a:p>
          <a:p>
            <a:pPr marL="412750" indent="-285750">
              <a:buSzPct val="100000"/>
              <a:buFont typeface="Arial" panose="020B0604020202020204" pitchFamily="34" charset="0"/>
              <a:buChar char="•"/>
            </a:pPr>
            <a:endParaRPr lang="en-US" b="1" dirty="0">
              <a:latin typeface="Selawik Light" panose="020B0502040204020203" pitchFamily="34" charset="0"/>
            </a:endParaRPr>
          </a:p>
        </p:txBody>
      </p:sp>
      <p:sp>
        <p:nvSpPr>
          <p:cNvPr id="3" name="Google Shape;1471;p40">
            <a:extLst>
              <a:ext uri="{FF2B5EF4-FFF2-40B4-BE49-F238E27FC236}">
                <a16:creationId xmlns:a16="http://schemas.microsoft.com/office/drawing/2014/main" id="{614E476A-711A-8591-230B-94D97D5E4716}"/>
              </a:ext>
            </a:extLst>
          </p:cNvPr>
          <p:cNvSpPr txBox="1">
            <a:spLocks/>
          </p:cNvSpPr>
          <p:nvPr/>
        </p:nvSpPr>
        <p:spPr>
          <a:xfrm>
            <a:off x="455941" y="655482"/>
            <a:ext cx="60631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r>
              <a:rPr lang="en-US" sz="1200" i="1" dirty="0">
                <a:solidFill>
                  <a:schemeClr val="bg2"/>
                </a:solidFill>
                <a:latin typeface="Selawik Semibold" panose="020B0702040204020203" pitchFamily="34" charset="0"/>
              </a:rPr>
              <a:t>ORGANIZATIONAL &amp; SCIENTIFIC EVIDENCE</a:t>
            </a:r>
            <a:endParaRPr lang="en-US" sz="1200" i="1" dirty="0">
              <a:solidFill>
                <a:schemeClr val="bg2"/>
              </a:solidFill>
              <a:latin typeface="Selawik Semibold" panose="020B0702040204020203" pitchFamily="34" charset="0"/>
              <a:ea typeface="Overpass SemiBold"/>
              <a:cs typeface="Overpass SemiBold"/>
              <a:sym typeface="Overpass SemiBold"/>
            </a:endParaRP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C5C5495-E724-8792-1F15-40D203527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614" y="1137696"/>
            <a:ext cx="3400424" cy="340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411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71;p40">
            <a:extLst>
              <a:ext uri="{FF2B5EF4-FFF2-40B4-BE49-F238E27FC236}">
                <a16:creationId xmlns:a16="http://schemas.microsoft.com/office/drawing/2014/main" id="{A973E025-9C11-36B5-D4B0-3399C73B0B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1517" y="219316"/>
            <a:ext cx="7478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tx1"/>
                </a:solidFill>
                <a:latin typeface="Selawik Semibold" panose="020B0702040204020203" pitchFamily="34" charset="0"/>
                <a:ea typeface="Overpass SemiBold"/>
                <a:cs typeface="Overpass SemiBold"/>
                <a:sym typeface="Overpass SemiBold"/>
              </a:rPr>
              <a:t>Preventing STS – </a:t>
            </a:r>
            <a:r>
              <a:rPr lang="en" sz="2400" dirty="0">
                <a:solidFill>
                  <a:schemeClr val="accent1"/>
                </a:solidFill>
                <a:latin typeface="Selawik Semibold" panose="020B0702040204020203" pitchFamily="34" charset="0"/>
                <a:ea typeface="Overpass SemiBold"/>
                <a:cs typeface="Overpass SemiBold"/>
                <a:sym typeface="Overpass SemiBold"/>
              </a:rPr>
              <a:t>Critical Incidence Debriefing</a:t>
            </a:r>
            <a:endParaRPr sz="2400" dirty="0">
              <a:solidFill>
                <a:schemeClr val="tx1"/>
              </a:solidFill>
              <a:latin typeface="Selawik Semibold" panose="020B0702040204020203" pitchFamily="34" charset="0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5" name="Google Shape;1471;p40">
            <a:extLst>
              <a:ext uri="{FF2B5EF4-FFF2-40B4-BE49-F238E27FC236}">
                <a16:creationId xmlns:a16="http://schemas.microsoft.com/office/drawing/2014/main" id="{1C9A9130-03EF-844B-FE78-986513AB75E2}"/>
              </a:ext>
            </a:extLst>
          </p:cNvPr>
          <p:cNvSpPr txBox="1">
            <a:spLocks/>
          </p:cNvSpPr>
          <p:nvPr/>
        </p:nvSpPr>
        <p:spPr>
          <a:xfrm>
            <a:off x="455941" y="655482"/>
            <a:ext cx="60631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r>
              <a:rPr lang="en-US" sz="1200" i="1" dirty="0">
                <a:solidFill>
                  <a:schemeClr val="bg2"/>
                </a:solidFill>
                <a:latin typeface="Selawik Semibold" panose="020B0702040204020203" pitchFamily="34" charset="0"/>
              </a:rPr>
              <a:t>SCIENTIFIC &amp; PROFESSIONAL JUDGEMENT EVIDENCE</a:t>
            </a:r>
            <a:endParaRPr lang="en-US" sz="1200" i="1" dirty="0">
              <a:solidFill>
                <a:schemeClr val="bg2"/>
              </a:solidFill>
              <a:latin typeface="Selawik Semibold" panose="020B0702040204020203" pitchFamily="34" charset="0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0CEE852C-BA40-9908-0512-1DE7E56B11A0}"/>
              </a:ext>
            </a:extLst>
          </p:cNvPr>
          <p:cNvSpPr txBox="1">
            <a:spLocks/>
          </p:cNvSpPr>
          <p:nvPr/>
        </p:nvSpPr>
        <p:spPr>
          <a:xfrm>
            <a:off x="4295985" y="1106192"/>
            <a:ext cx="4240891" cy="3554929"/>
          </a:xfrm>
          <a:prstGeom prst="rect">
            <a:avLst/>
          </a:prstGeom>
        </p:spPr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CA" sz="1800" b="1" dirty="0">
              <a:solidFill>
                <a:schemeClr val="bg2"/>
              </a:solidFill>
              <a:effectLst/>
              <a:latin typeface="Selawik Light" panose="020B0502040204020203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bg2"/>
                </a:solidFill>
                <a:effectLst/>
                <a:latin typeface="Selawik Light" panose="020B0502040204020203" pitchFamily="34" charset="0"/>
                <a:ea typeface="Times New Roman" panose="02020603050405020304" pitchFamily="18" charset="0"/>
              </a:rPr>
              <a:t>Establishing appropriate language and relevant definitions (identifying what CIDs are intended for and what they are not)</a:t>
            </a:r>
          </a:p>
          <a:p>
            <a:pPr marL="457200" lvl="1"/>
            <a:endParaRPr lang="en-CA" b="1" dirty="0">
              <a:solidFill>
                <a:schemeClr val="bg2"/>
              </a:solidFill>
              <a:effectLst/>
              <a:latin typeface="Selawik Light" panose="020B0502040204020203" pitchFamily="34" charset="0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bg2"/>
                </a:solidFill>
                <a:effectLst/>
                <a:latin typeface="Selawik Light" panose="020B0502040204020203" pitchFamily="34" charset="0"/>
                <a:ea typeface="Times New Roman" panose="02020603050405020304" pitchFamily="18" charset="0"/>
              </a:rPr>
              <a:t>Developing an approach based on scientific knowledge with professional judgment and experience </a:t>
            </a:r>
          </a:p>
          <a:p>
            <a:pPr marL="457200" lvl="1"/>
            <a:endParaRPr lang="en-CA" b="1" dirty="0">
              <a:solidFill>
                <a:schemeClr val="bg2"/>
              </a:solidFill>
              <a:effectLst/>
              <a:latin typeface="Selawik Light" panose="020B0502040204020203" pitchFamily="34" charset="0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bg2"/>
                </a:solidFill>
                <a:effectLst/>
                <a:latin typeface="Selawik Light" panose="020B0502040204020203" pitchFamily="34" charset="0"/>
                <a:ea typeface="Times New Roman" panose="02020603050405020304" pitchFamily="18" charset="0"/>
              </a:rPr>
              <a:t>Developing mechanisms internal to the organization and member partners that activate a CID  </a:t>
            </a:r>
          </a:p>
          <a:p>
            <a:pPr marL="457200" lvl="1"/>
            <a:endParaRPr lang="en-CA" b="1" dirty="0">
              <a:solidFill>
                <a:schemeClr val="bg2"/>
              </a:solidFill>
              <a:effectLst/>
              <a:latin typeface="Selawik Light" panose="020B0502040204020203" pitchFamily="34" charset="0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chemeClr val="bg2"/>
                </a:solidFill>
                <a:effectLst/>
                <a:latin typeface="Selawik Light" panose="020B0502040204020203" pitchFamily="34" charset="0"/>
                <a:ea typeface="Times New Roman" panose="02020603050405020304" pitchFamily="18" charset="0"/>
              </a:rPr>
              <a:t>Train the Trainer in CID</a:t>
            </a:r>
            <a:endParaRPr lang="en-CA" b="1" dirty="0">
              <a:solidFill>
                <a:schemeClr val="bg2"/>
              </a:solidFill>
              <a:effectLst/>
              <a:latin typeface="Selawik Light" panose="020B0502040204020203" pitchFamily="34" charset="0"/>
              <a:ea typeface="Times New Roman" panose="02020603050405020304" pitchFamily="18" charset="0"/>
            </a:endParaRPr>
          </a:p>
          <a:p>
            <a:pPr marL="127000">
              <a:buSzPct val="100000"/>
            </a:pPr>
            <a:endParaRPr lang="en-US" b="1" dirty="0">
              <a:latin typeface="Selawik Light" panose="020B0502040204020203" pitchFamily="34" charset="0"/>
            </a:endParaRPr>
          </a:p>
        </p:txBody>
      </p:sp>
      <p:pic>
        <p:nvPicPr>
          <p:cNvPr id="3" name="Picture 2" descr="A picture containing people, group, aircraft, posing&#10;&#10;Description automatically generated">
            <a:extLst>
              <a:ext uri="{FF2B5EF4-FFF2-40B4-BE49-F238E27FC236}">
                <a16:creationId xmlns:a16="http://schemas.microsoft.com/office/drawing/2014/main" id="{464CC2FC-ADA9-6590-9CE5-EEC2F4441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27" y="706284"/>
            <a:ext cx="4278672" cy="427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09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36"/>
          <p:cNvSpPr txBox="1">
            <a:spLocks noGrp="1"/>
          </p:cNvSpPr>
          <p:nvPr>
            <p:ph type="title"/>
          </p:nvPr>
        </p:nvSpPr>
        <p:spPr>
          <a:xfrm>
            <a:off x="229598" y="180892"/>
            <a:ext cx="4547190" cy="5045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Selawik Semibold" panose="020B0702040204020203" pitchFamily="34" charset="0"/>
              </a:rPr>
              <a:t>Training – </a:t>
            </a:r>
            <a:r>
              <a:rPr lang="en" sz="2400" b="1" dirty="0">
                <a:solidFill>
                  <a:schemeClr val="accent1"/>
                </a:solidFill>
                <a:latin typeface="Selawik Semibold" panose="020B0702040204020203" pitchFamily="34" charset="0"/>
              </a:rPr>
              <a:t>Key Considerations</a:t>
            </a:r>
            <a:endParaRPr sz="2400" b="1" dirty="0">
              <a:solidFill>
                <a:schemeClr val="accent1"/>
              </a:solidFill>
              <a:latin typeface="Selawik Semibold" panose="020B0702040204020203" pitchFamily="34" charset="0"/>
            </a:endParaRP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AF2AB159-4ADF-4FE3-C3D7-86BEA2ABD48B}"/>
              </a:ext>
            </a:extLst>
          </p:cNvPr>
          <p:cNvSpPr txBox="1">
            <a:spLocks/>
          </p:cNvSpPr>
          <p:nvPr/>
        </p:nvSpPr>
        <p:spPr>
          <a:xfrm>
            <a:off x="4514850" y="766979"/>
            <a:ext cx="4240891" cy="2296557"/>
          </a:xfrm>
          <a:prstGeom prst="rect">
            <a:avLst/>
          </a:prstGeom>
        </p:spPr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CA" sz="1800" b="1" dirty="0">
              <a:solidFill>
                <a:schemeClr val="bg2"/>
              </a:solidFill>
              <a:effectLst/>
              <a:latin typeface="Selawik Light" panose="020B05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/>
                </a:solidFill>
                <a:effectLst/>
                <a:latin typeface="Selawik Light" panose="020B0502040204020203" pitchFamily="34" charset="0"/>
                <a:ea typeface="Times New Roman" panose="02020603050405020304" pitchFamily="18" charset="0"/>
              </a:rPr>
              <a:t>Using a layering perspective (client, staff, supervision, PS, CID)</a:t>
            </a:r>
          </a:p>
          <a:p>
            <a:pPr lvl="0"/>
            <a:endParaRPr lang="en-CA" sz="1800" b="1" dirty="0">
              <a:solidFill>
                <a:schemeClr val="bg2"/>
              </a:solidFill>
              <a:effectLst/>
              <a:latin typeface="Selawik Light" panose="020B0502040204020203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/>
                </a:solidFill>
                <a:effectLst/>
                <a:latin typeface="Selawik Light" panose="020B0502040204020203" pitchFamily="34" charset="0"/>
                <a:ea typeface="Times New Roman" panose="02020603050405020304" pitchFamily="18" charset="0"/>
              </a:rPr>
              <a:t>Developing materials with appropriate and relevant language for all member partners</a:t>
            </a:r>
            <a:endParaRPr lang="en-CA" sz="1800" b="1" dirty="0">
              <a:solidFill>
                <a:schemeClr val="bg2"/>
              </a:solidFill>
              <a:effectLst/>
              <a:latin typeface="Selawik Light" panose="020B0502040204020203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/>
                </a:solidFill>
                <a:effectLst/>
                <a:latin typeface="Selawik Light" panose="020B0502040204020203" pitchFamily="34" charset="0"/>
                <a:ea typeface="Times New Roman" panose="02020603050405020304" pitchFamily="18" charset="0"/>
              </a:rPr>
              <a:t>Providing additional Lunch &amp; Learns (differentiate knowledge and experience) </a:t>
            </a:r>
            <a:endParaRPr lang="en-CA" sz="1800" b="1" dirty="0">
              <a:solidFill>
                <a:schemeClr val="bg2"/>
              </a:solidFill>
              <a:effectLst/>
              <a:latin typeface="Selawik Light" panose="020B0502040204020203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2"/>
                </a:solidFill>
                <a:effectLst/>
                <a:latin typeface="Selawik Light" panose="020B0502040204020203" pitchFamily="34" charset="0"/>
                <a:ea typeface="Times New Roman" panose="02020603050405020304" pitchFamily="18" charset="0"/>
              </a:rPr>
              <a:t>Additional training and professional development opportunities (competency)</a:t>
            </a:r>
            <a:endParaRPr lang="en-CA" sz="1800" b="1" dirty="0">
              <a:solidFill>
                <a:schemeClr val="bg2"/>
              </a:solidFill>
              <a:effectLst/>
              <a:latin typeface="Selawik Light" panose="020B0502040204020203" pitchFamily="34" charset="0"/>
              <a:ea typeface="Times New Roman" panose="02020603050405020304" pitchFamily="18" charset="0"/>
            </a:endParaRPr>
          </a:p>
          <a:p>
            <a:pPr marL="127000">
              <a:buSzPct val="100000"/>
            </a:pPr>
            <a:endParaRPr lang="en-US" b="1" dirty="0">
              <a:latin typeface="Selawik Light" panose="020B0502040204020203" pitchFamily="34" charset="0"/>
            </a:endParaRP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51C0F180-0465-D6FE-0719-B255F18BF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98" y="766979"/>
            <a:ext cx="3943149" cy="394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7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40"/>
          <p:cNvSpPr txBox="1">
            <a:spLocks noGrp="1"/>
          </p:cNvSpPr>
          <p:nvPr>
            <p:ph type="title"/>
          </p:nvPr>
        </p:nvSpPr>
        <p:spPr>
          <a:xfrm>
            <a:off x="461517" y="219316"/>
            <a:ext cx="74789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Selawik Semibold" panose="020B0702040204020203" pitchFamily="34" charset="0"/>
                <a:ea typeface="Overpass SemiBold"/>
                <a:cs typeface="Overpass SemiBold"/>
                <a:sym typeface="Overpass SemiBold"/>
              </a:rPr>
              <a:t> Building A Trauma </a:t>
            </a:r>
            <a:r>
              <a:rPr lang="en-US" sz="2400" dirty="0">
                <a:solidFill>
                  <a:schemeClr val="accent1"/>
                </a:solidFill>
                <a:latin typeface="Selawik Semibold" panose="020B0702040204020203" pitchFamily="34" charset="0"/>
                <a:ea typeface="Overpass SemiBold"/>
                <a:cs typeface="Overpass SemiBold"/>
                <a:sym typeface="Overpass SemiBold"/>
              </a:rPr>
              <a:t>Centered Organization</a:t>
            </a:r>
            <a:r>
              <a:rPr lang="en-US" sz="2400" dirty="0">
                <a:solidFill>
                  <a:schemeClr val="tx1"/>
                </a:solidFill>
                <a:latin typeface="Selawik Semibold" panose="020B0702040204020203" pitchFamily="34" charset="0"/>
                <a:ea typeface="Overpass SemiBold"/>
                <a:cs typeface="Overpass SemiBold"/>
                <a:sym typeface="Overpass SemiBold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Selawik Semibold" panose="020B0702040204020203" pitchFamily="34" charset="0"/>
                <a:ea typeface="Overpass SemiBold"/>
                <a:cs typeface="Overpass SemiBold"/>
                <a:sym typeface="Overpass SemiBold"/>
              </a:rPr>
            </a:br>
            <a:r>
              <a:rPr lang="en-US" sz="2400" dirty="0">
                <a:solidFill>
                  <a:schemeClr val="tx1"/>
                </a:solidFill>
                <a:latin typeface="Selawik Semibold" panose="020B0702040204020203" pitchFamily="34" charset="0"/>
                <a:ea typeface="Overpass SemiBold"/>
                <a:cs typeface="Overpass SemiBold"/>
                <a:sym typeface="Overpass SemiBold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Selawik Semibold" panose="020B0702040204020203" pitchFamily="34" charset="0"/>
                <a:ea typeface="Overpass SemiBold"/>
                <a:cs typeface="Overpass SemiBold"/>
                <a:sym typeface="Overpass SemiBold"/>
              </a:rPr>
            </a:br>
            <a:r>
              <a:rPr lang="en-US" sz="2400" dirty="0">
                <a:solidFill>
                  <a:schemeClr val="tx1"/>
                </a:solidFill>
                <a:latin typeface="Selawik Semibold" panose="020B0702040204020203" pitchFamily="34" charset="0"/>
                <a:ea typeface="Overpass SemiBold"/>
                <a:cs typeface="Overpass SemiBold"/>
                <a:sym typeface="Overpass SemiBold"/>
              </a:rPr>
              <a:t> </a:t>
            </a:r>
            <a:endParaRPr lang="en-CA" sz="2400" dirty="0">
              <a:solidFill>
                <a:schemeClr val="tx1"/>
              </a:solidFill>
              <a:latin typeface="Selawik Semibold" panose="020B0702040204020203" pitchFamily="34" charset="0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3" name="Google Shape;1471;p40">
            <a:extLst>
              <a:ext uri="{FF2B5EF4-FFF2-40B4-BE49-F238E27FC236}">
                <a16:creationId xmlns:a16="http://schemas.microsoft.com/office/drawing/2014/main" id="{614E476A-711A-8591-230B-94D97D5E4716}"/>
              </a:ext>
            </a:extLst>
          </p:cNvPr>
          <p:cNvSpPr txBox="1">
            <a:spLocks/>
          </p:cNvSpPr>
          <p:nvPr/>
        </p:nvSpPr>
        <p:spPr>
          <a:xfrm>
            <a:off x="455941" y="655482"/>
            <a:ext cx="60631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r>
              <a:rPr lang="en-US" sz="1200" i="1" dirty="0">
                <a:solidFill>
                  <a:schemeClr val="bg2"/>
                </a:solidFill>
                <a:latin typeface="Selawik Semibold" panose="020B0702040204020203" pitchFamily="34" charset="0"/>
              </a:rPr>
              <a:t>MERGING ONBOARDING TO SUSTAINABILITY</a:t>
            </a:r>
            <a:endParaRPr lang="en-US" sz="1200" i="1" dirty="0">
              <a:solidFill>
                <a:schemeClr val="bg2"/>
              </a:solidFill>
              <a:latin typeface="Selawik Semibold" panose="020B0702040204020203" pitchFamily="34" charset="0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293F2-35B4-3FCE-C4A1-44027D2BFF2D}"/>
              </a:ext>
            </a:extLst>
          </p:cNvPr>
          <p:cNvSpPr txBox="1"/>
          <p:nvPr/>
        </p:nvSpPr>
        <p:spPr>
          <a:xfrm>
            <a:off x="635000" y="3594136"/>
            <a:ext cx="46931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/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/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/>
            <a:r>
              <a:rPr lang="en-US" sz="1000" b="0" i="0" dirty="0">
                <a:solidFill>
                  <a:srgbClr val="000000"/>
                </a:solidFill>
                <a:effectLst/>
                <a:latin typeface="Helvetica Neue"/>
              </a:rPr>
              <a:t> </a:t>
            </a:r>
            <a:endParaRPr lang="en-US" sz="11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1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6" name="Google Shape;1471;p40">
            <a:extLst>
              <a:ext uri="{FF2B5EF4-FFF2-40B4-BE49-F238E27FC236}">
                <a16:creationId xmlns:a16="http://schemas.microsoft.com/office/drawing/2014/main" id="{FDAE51D7-7C89-4C5F-0D32-086EABC7C435}"/>
              </a:ext>
            </a:extLst>
          </p:cNvPr>
          <p:cNvSpPr txBox="1">
            <a:spLocks/>
          </p:cNvSpPr>
          <p:nvPr/>
        </p:nvSpPr>
        <p:spPr>
          <a:xfrm>
            <a:off x="455941" y="1171354"/>
            <a:ext cx="218224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Bahnschrift SemiBold" panose="020B0502040204020203" pitchFamily="34" charset="0"/>
                <a:ea typeface="Overpass SemiBold"/>
                <a:cs typeface="Overpass SemiBold"/>
                <a:sym typeface="Overpass SemiBold"/>
              </a:rPr>
              <a:t>ONBOARDING</a:t>
            </a:r>
            <a:endParaRPr lang="en-CA" sz="2400" dirty="0">
              <a:solidFill>
                <a:schemeClr val="tx1"/>
              </a:solidFill>
              <a:latin typeface="Selawik Semibold" panose="020B0702040204020203" pitchFamily="34" charset="0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7" name="Google Shape;1471;p40">
            <a:extLst>
              <a:ext uri="{FF2B5EF4-FFF2-40B4-BE49-F238E27FC236}">
                <a16:creationId xmlns:a16="http://schemas.microsoft.com/office/drawing/2014/main" id="{D9F46845-C230-CD42-4C00-B5CE18058475}"/>
              </a:ext>
            </a:extLst>
          </p:cNvPr>
          <p:cNvSpPr txBox="1">
            <a:spLocks/>
          </p:cNvSpPr>
          <p:nvPr/>
        </p:nvSpPr>
        <p:spPr>
          <a:xfrm>
            <a:off x="5908431" y="960701"/>
            <a:ext cx="24753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r>
              <a:rPr lang="en-US" sz="2400" dirty="0">
                <a:solidFill>
                  <a:schemeClr val="accent1"/>
                </a:solidFill>
                <a:latin typeface="Bahnschrift SemiBold" panose="020B0502040204020203" pitchFamily="34" charset="0"/>
                <a:ea typeface="Overpass SemiBold"/>
                <a:cs typeface="Overpass SemiBold"/>
                <a:sym typeface="Overpass SemiBold"/>
              </a:rPr>
              <a:t>SUSTAINABILITY</a:t>
            </a:r>
            <a:endParaRPr lang="en-CA" sz="2400" dirty="0">
              <a:solidFill>
                <a:schemeClr val="accent1"/>
              </a:solidFill>
              <a:latin typeface="Selawik Semibold" panose="020B0702040204020203" pitchFamily="34" charset="0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CF76B085-3528-2809-F8E1-FD91A54CA7D3}"/>
              </a:ext>
            </a:extLst>
          </p:cNvPr>
          <p:cNvSpPr txBox="1">
            <a:spLocks/>
          </p:cNvSpPr>
          <p:nvPr/>
        </p:nvSpPr>
        <p:spPr>
          <a:xfrm>
            <a:off x="313770" y="1744054"/>
            <a:ext cx="3304753" cy="3554929"/>
          </a:xfrm>
          <a:prstGeom prst="rect">
            <a:avLst/>
          </a:prstGeom>
        </p:spPr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effectLst/>
                <a:latin typeface="Selawik Light" panose="020B0502040204020203" pitchFamily="34" charset="0"/>
              </a:rPr>
              <a:t>Highlighting the CYAC as a trauma-centered organization</a:t>
            </a:r>
          </a:p>
          <a:p>
            <a:endParaRPr lang="en-US" b="1" dirty="0">
              <a:solidFill>
                <a:schemeClr val="bg2"/>
              </a:solidFill>
              <a:effectLst/>
              <a:latin typeface="Selawik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effectLst/>
                <a:latin typeface="Selawik Light" panose="020B0502040204020203" pitchFamily="34" charset="0"/>
              </a:rPr>
              <a:t>E-Learning orientation to trauma informed care (client focused) and compassion satisfaction, compassion fatigue, and resiliency (staff focused)</a:t>
            </a:r>
          </a:p>
          <a:p>
            <a:endParaRPr lang="en-US" b="1" dirty="0">
              <a:solidFill>
                <a:schemeClr val="bg2"/>
              </a:solidFill>
              <a:effectLst/>
              <a:latin typeface="Selawik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effectLst/>
                <a:latin typeface="Selawik Light" panose="020B0502040204020203" pitchFamily="34" charset="0"/>
              </a:rPr>
              <a:t>E-Learning orientation to the resources available (organization focused) including trauma-informed supervision, peer support, and critical incident debriefing</a:t>
            </a:r>
          </a:p>
          <a:p>
            <a:endParaRPr lang="en-US" b="1" dirty="0">
              <a:solidFill>
                <a:schemeClr val="bg2"/>
              </a:solidFill>
              <a:effectLst/>
              <a:latin typeface="Selawik Light" panose="020B0502040204020203" pitchFamily="34" charset="0"/>
            </a:endParaRPr>
          </a:p>
          <a:p>
            <a:pPr marL="127000">
              <a:buSzPct val="100000"/>
            </a:pPr>
            <a:endParaRPr lang="en-US" b="1" dirty="0">
              <a:latin typeface="Selawik Light" panose="020B0502040204020203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DDFC1B07-6701-C69D-2F6A-CE37EAD57CB5}"/>
              </a:ext>
            </a:extLst>
          </p:cNvPr>
          <p:cNvSpPr txBox="1">
            <a:spLocks/>
          </p:cNvSpPr>
          <p:nvPr/>
        </p:nvSpPr>
        <p:spPr>
          <a:xfrm>
            <a:off x="5525477" y="1588571"/>
            <a:ext cx="3304753" cy="3554929"/>
          </a:xfrm>
          <a:prstGeom prst="rect">
            <a:avLst/>
          </a:prstGeom>
        </p:spPr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effectLst/>
                <a:latin typeface="Selawik Light" panose="020B0502040204020203" pitchFamily="34" charset="0"/>
              </a:rPr>
              <a:t>Allocating resources internal (staff and funding)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effectLst/>
                <a:latin typeface="Selawik Light" panose="020B0502040204020203" pitchFamily="34" charset="0"/>
              </a:rPr>
              <a:t>Allocating resources external for a consultant to support peer supporters and CID facilitators as well as the occasional CID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effectLst/>
                <a:latin typeface="Selawik Light" panose="020B0502040204020203" pitchFamily="34" charset="0"/>
              </a:rPr>
              <a:t>Support to, from, and in between administrative support, front-line, and 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  <a:effectLst/>
                <a:latin typeface="Selawik Light" panose="020B0502040204020203" pitchFamily="34" charset="0"/>
              </a:rPr>
              <a:t>Ongoing advocacy and promotion of trauma centered organization (serving our families, serving teams, and serving our organization)</a:t>
            </a:r>
          </a:p>
          <a:p>
            <a:endParaRPr lang="en-US" b="1" dirty="0">
              <a:solidFill>
                <a:schemeClr val="bg2"/>
              </a:solidFill>
              <a:effectLst/>
              <a:latin typeface="Selawik Light" panose="020B0502040204020203" pitchFamily="34" charset="0"/>
            </a:endParaRPr>
          </a:p>
          <a:p>
            <a:pPr marL="127000">
              <a:buSzPct val="100000"/>
            </a:pPr>
            <a:endParaRPr lang="en-US" b="1" dirty="0">
              <a:latin typeface="Selawik Light" panose="020B0502040204020203" pitchFamily="34" charset="0"/>
            </a:endParaRPr>
          </a:p>
        </p:txBody>
      </p:sp>
      <p:sp>
        <p:nvSpPr>
          <p:cNvPr id="10" name="Arrow: Striped Right 9">
            <a:extLst>
              <a:ext uri="{FF2B5EF4-FFF2-40B4-BE49-F238E27FC236}">
                <a16:creationId xmlns:a16="http://schemas.microsoft.com/office/drawing/2014/main" id="{94C369F2-817B-0057-7F97-1E7A0A70908D}"/>
              </a:ext>
            </a:extLst>
          </p:cNvPr>
          <p:cNvSpPr/>
          <p:nvPr/>
        </p:nvSpPr>
        <p:spPr>
          <a:xfrm>
            <a:off x="3826659" y="2398403"/>
            <a:ext cx="1443790" cy="572701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8150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" name="Google Shape;6236;p49"/>
          <p:cNvSpPr txBox="1">
            <a:spLocks noGrp="1"/>
          </p:cNvSpPr>
          <p:nvPr>
            <p:ph type="ctrTitle"/>
          </p:nvPr>
        </p:nvSpPr>
        <p:spPr>
          <a:xfrm>
            <a:off x="719240" y="511067"/>
            <a:ext cx="3076800" cy="60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elawik Semibold" panose="020B0702040204020203" pitchFamily="34" charset="0"/>
              </a:rPr>
              <a:t>THANKS!</a:t>
            </a:r>
            <a:endParaRPr dirty="0">
              <a:latin typeface="Selawik Semibold" panose="020B0702040204020203" pitchFamily="34" charset="0"/>
            </a:endParaRPr>
          </a:p>
        </p:txBody>
      </p:sp>
      <p:sp>
        <p:nvSpPr>
          <p:cNvPr id="6237" name="Google Shape;6237;p49"/>
          <p:cNvSpPr txBox="1">
            <a:spLocks noGrp="1"/>
          </p:cNvSpPr>
          <p:nvPr>
            <p:ph type="subTitle" idx="1"/>
          </p:nvPr>
        </p:nvSpPr>
        <p:spPr>
          <a:xfrm>
            <a:off x="835404" y="1233577"/>
            <a:ext cx="2744558" cy="16600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Selawik Light" panose="020B0502040204020203" pitchFamily="34" charset="0"/>
              </a:rPr>
              <a:t>Do you have any questions?</a:t>
            </a:r>
            <a:endParaRPr b="1" dirty="0">
              <a:solidFill>
                <a:schemeClr val="dk2"/>
              </a:solidFill>
              <a:latin typeface="Selawik Light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2"/>
              </a:solidFill>
              <a:latin typeface="Selawik Light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Selawik Light" panose="020B0502040204020203" pitchFamily="34" charset="0"/>
                <a:hlinkClick r:id="rId3"/>
              </a:rPr>
              <a:t>apochakom@lunacentre</a:t>
            </a:r>
            <a:r>
              <a:rPr lang="en" b="1" dirty="0">
                <a:solidFill>
                  <a:schemeClr val="dk2"/>
                </a:solidFill>
                <a:latin typeface="Selawik Light" panose="020B0502040204020203" pitchFamily="34" charset="0"/>
                <a:hlinkClick r:id="rId3"/>
              </a:rPr>
              <a:t>.ca</a:t>
            </a:r>
            <a:endParaRPr lang="en" b="1" dirty="0">
              <a:solidFill>
                <a:schemeClr val="dk2"/>
              </a:solidFill>
              <a:latin typeface="Selawik Light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>
              <a:latin typeface="Selawik Light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  <a:latin typeface="Selawik Light" panose="020B0502040204020203" pitchFamily="34" charset="0"/>
              </a:rPr>
              <a:t>403-819-4878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>
              <a:solidFill>
                <a:schemeClr val="dk2"/>
              </a:solidFill>
              <a:latin typeface="Selawik Light" panose="020B0502040204020203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2"/>
              </a:solidFill>
              <a:latin typeface="Selawik Light" panose="020B0502040204020203" pitchFamily="34" charset="0"/>
            </a:endParaRPr>
          </a:p>
        </p:txBody>
      </p:sp>
      <p:pic>
        <p:nvPicPr>
          <p:cNvPr id="3" name="Picture 2" descr="A group of people wearing clothing&#10;&#10;Description automatically generated with low confidence">
            <a:extLst>
              <a:ext uri="{FF2B5EF4-FFF2-40B4-BE49-F238E27FC236}">
                <a16:creationId xmlns:a16="http://schemas.microsoft.com/office/drawing/2014/main" id="{0D25B335-0876-8B71-4870-154507587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241" y="511067"/>
            <a:ext cx="4305300" cy="4305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elawik Semibold" panose="020B0702040204020203" pitchFamily="34" charset="0"/>
              </a:rPr>
              <a:t>Table </a:t>
            </a:r>
            <a:r>
              <a:rPr lang="en" dirty="0">
                <a:solidFill>
                  <a:schemeClr val="accent1"/>
                </a:solidFill>
                <a:latin typeface="Selawik Semibold" panose="020B0702040204020203" pitchFamily="34" charset="0"/>
                <a:sym typeface="Overpass SemiBold"/>
              </a:rPr>
              <a:t>of</a:t>
            </a:r>
            <a:r>
              <a:rPr lang="en" dirty="0">
                <a:solidFill>
                  <a:schemeClr val="accent1"/>
                </a:solidFill>
                <a:latin typeface="Selawik Semibold" panose="020B0702040204020203" pitchFamily="34" charset="0"/>
                <a:ea typeface="Overpass SemiBold"/>
                <a:cs typeface="Overpass SemiBold"/>
                <a:sym typeface="Overpass SemiBold"/>
              </a:rPr>
              <a:t> Contents</a:t>
            </a:r>
            <a:endParaRPr dirty="0">
              <a:solidFill>
                <a:schemeClr val="accent1"/>
              </a:solidFill>
              <a:latin typeface="Selawik Semibold" panose="020B0702040204020203" pitchFamily="34" charset="0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342" name="Google Shape;342;p28"/>
          <p:cNvSpPr txBox="1">
            <a:spLocks noGrp="1"/>
          </p:cNvSpPr>
          <p:nvPr>
            <p:ph type="title" idx="2"/>
          </p:nvPr>
        </p:nvSpPr>
        <p:spPr>
          <a:xfrm>
            <a:off x="720000" y="2186240"/>
            <a:ext cx="784500" cy="414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elawik Semibold" panose="020B0702040204020203" pitchFamily="34" charset="0"/>
              </a:rPr>
              <a:t>01</a:t>
            </a:r>
            <a:endParaRPr dirty="0">
              <a:latin typeface="Selawik Semibold" panose="020B0702040204020203" pitchFamily="34" charset="0"/>
            </a:endParaRPr>
          </a:p>
        </p:txBody>
      </p:sp>
      <p:sp>
        <p:nvSpPr>
          <p:cNvPr id="344" name="Google Shape;344;p28"/>
          <p:cNvSpPr txBox="1">
            <a:spLocks noGrp="1"/>
          </p:cNvSpPr>
          <p:nvPr>
            <p:ph type="subTitle" idx="3"/>
          </p:nvPr>
        </p:nvSpPr>
        <p:spPr>
          <a:xfrm>
            <a:off x="1555276" y="2906791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do we need  trauma-informed organizations?</a:t>
            </a:r>
            <a:endParaRPr dirty="0"/>
          </a:p>
        </p:txBody>
      </p:sp>
      <p:sp>
        <p:nvSpPr>
          <p:cNvPr id="345" name="Google Shape;345;p28"/>
          <p:cNvSpPr txBox="1">
            <a:spLocks noGrp="1"/>
          </p:cNvSpPr>
          <p:nvPr>
            <p:ph type="title" idx="4"/>
          </p:nvPr>
        </p:nvSpPr>
        <p:spPr>
          <a:xfrm>
            <a:off x="4760201" y="2074502"/>
            <a:ext cx="647885" cy="5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elawik Semibold" panose="020B0702040204020203" pitchFamily="34" charset="0"/>
              </a:rPr>
              <a:t>02</a:t>
            </a:r>
            <a:endParaRPr dirty="0">
              <a:latin typeface="Selawik Semibold" panose="020B0702040204020203" pitchFamily="34" charset="0"/>
            </a:endParaRPr>
          </a:p>
        </p:txBody>
      </p:sp>
      <p:sp>
        <p:nvSpPr>
          <p:cNvPr id="347" name="Google Shape;347;p28"/>
          <p:cNvSpPr txBox="1">
            <a:spLocks noGrp="1"/>
          </p:cNvSpPr>
          <p:nvPr>
            <p:ph type="subTitle" idx="6"/>
          </p:nvPr>
        </p:nvSpPr>
        <p:spPr>
          <a:xfrm>
            <a:off x="5408086" y="2810427"/>
            <a:ext cx="2394300" cy="4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can we implement this in a CAC/CYAC multi-disciplinary team?</a:t>
            </a:r>
            <a:endParaRPr dirty="0"/>
          </a:p>
        </p:txBody>
      </p:sp>
      <p:sp>
        <p:nvSpPr>
          <p:cNvPr id="2" name="Google Shape;343;p28">
            <a:extLst>
              <a:ext uri="{FF2B5EF4-FFF2-40B4-BE49-F238E27FC236}">
                <a16:creationId xmlns:a16="http://schemas.microsoft.com/office/drawing/2014/main" id="{103E4461-9E34-4C33-563A-CEFDF278455C}"/>
              </a:ext>
            </a:extLst>
          </p:cNvPr>
          <p:cNvSpPr txBox="1">
            <a:spLocks/>
          </p:cNvSpPr>
          <p:nvPr/>
        </p:nvSpPr>
        <p:spPr>
          <a:xfrm>
            <a:off x="1478866" y="2318823"/>
            <a:ext cx="3327735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Source Sans Pro"/>
              <a:buNone/>
              <a:defRPr sz="2000" b="0" i="0" u="none" strike="noStrike" cap="none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Source Sans Pro"/>
              <a:buNone/>
              <a:defRPr sz="2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Source Sans Pro"/>
              <a:buNone/>
              <a:defRPr sz="2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Source Sans Pro"/>
              <a:buNone/>
              <a:defRPr sz="2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Source Sans Pro"/>
              <a:buNone/>
              <a:defRPr sz="2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Source Sans Pro"/>
              <a:buNone/>
              <a:defRPr sz="2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Source Sans Pro"/>
              <a:buNone/>
              <a:defRPr sz="2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Source Sans Pro"/>
              <a:buNone/>
              <a:defRPr sz="2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Source Sans Pro"/>
              <a:buNone/>
              <a:defRPr sz="2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/>
            <a:endParaRPr lang="en-CA" dirty="0">
              <a:latin typeface="Selawik Semibold" panose="020B0702040204020203" pitchFamily="34" charset="0"/>
            </a:endParaRPr>
          </a:p>
        </p:txBody>
      </p:sp>
      <p:sp>
        <p:nvSpPr>
          <p:cNvPr id="3" name="Google Shape;346;p28">
            <a:extLst>
              <a:ext uri="{FF2B5EF4-FFF2-40B4-BE49-F238E27FC236}">
                <a16:creationId xmlns:a16="http://schemas.microsoft.com/office/drawing/2014/main" id="{C63A6A3A-FAEA-E359-6785-637E91EDAB9F}"/>
              </a:ext>
            </a:extLst>
          </p:cNvPr>
          <p:cNvSpPr txBox="1">
            <a:spLocks/>
          </p:cNvSpPr>
          <p:nvPr/>
        </p:nvSpPr>
        <p:spPr>
          <a:xfrm>
            <a:off x="5408086" y="2045250"/>
            <a:ext cx="3464916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Source Sans Pro"/>
              <a:buNone/>
              <a:defRPr sz="2000" b="0" i="0" u="none" strike="noStrike" cap="none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Source Sans Pro"/>
              <a:buNone/>
              <a:defRPr sz="2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Source Sans Pro"/>
              <a:buNone/>
              <a:defRPr sz="2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Source Sans Pro"/>
              <a:buNone/>
              <a:defRPr sz="2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Source Sans Pro"/>
              <a:buNone/>
              <a:defRPr sz="2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Source Sans Pro"/>
              <a:buNone/>
              <a:defRPr sz="2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Source Sans Pro"/>
              <a:buNone/>
              <a:defRPr sz="2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Source Sans Pro"/>
              <a:buNone/>
              <a:defRPr sz="2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Source Sans Pro"/>
              <a:buNone/>
              <a:defRPr sz="2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/>
            <a:r>
              <a:rPr lang="en-CA" dirty="0">
                <a:latin typeface="Selawik Semibold" panose="020B0702040204020203" pitchFamily="34" charset="0"/>
              </a:rPr>
              <a:t>OUR PROCESS</a:t>
            </a:r>
          </a:p>
        </p:txBody>
      </p:sp>
      <p:sp>
        <p:nvSpPr>
          <p:cNvPr id="5" name="Google Shape;346;p28">
            <a:extLst>
              <a:ext uri="{FF2B5EF4-FFF2-40B4-BE49-F238E27FC236}">
                <a16:creationId xmlns:a16="http://schemas.microsoft.com/office/drawing/2014/main" id="{1E4A56F6-F8D8-76AD-E950-8EE9FB098F99}"/>
              </a:ext>
            </a:extLst>
          </p:cNvPr>
          <p:cNvSpPr txBox="1">
            <a:spLocks/>
          </p:cNvSpPr>
          <p:nvPr/>
        </p:nvSpPr>
        <p:spPr>
          <a:xfrm>
            <a:off x="1530133" y="2186240"/>
            <a:ext cx="2496835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Source Sans Pro"/>
              <a:buNone/>
              <a:defRPr sz="2000" b="0" i="0" u="none" strike="noStrike" cap="none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Source Sans Pro"/>
              <a:buNone/>
              <a:defRPr sz="2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Source Sans Pro"/>
              <a:buNone/>
              <a:defRPr sz="2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Source Sans Pro"/>
              <a:buNone/>
              <a:defRPr sz="2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Source Sans Pro"/>
              <a:buNone/>
              <a:defRPr sz="2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Source Sans Pro"/>
              <a:buNone/>
              <a:defRPr sz="2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Source Sans Pro"/>
              <a:buNone/>
              <a:defRPr sz="2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Source Sans Pro"/>
              <a:buNone/>
              <a:defRPr sz="2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Source Sans Pro"/>
              <a:buNone/>
              <a:defRPr sz="2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/>
            <a:r>
              <a:rPr lang="en-CA" sz="1800" dirty="0">
                <a:latin typeface="Selawik Semibold" panose="020B0702040204020203" pitchFamily="34" charset="0"/>
              </a:rPr>
              <a:t>TRAUMA-INFORMED ORGANIZATIONS</a:t>
            </a:r>
          </a:p>
        </p:txBody>
      </p:sp>
    </p:spTree>
    <p:extLst>
      <p:ext uri="{BB962C8B-B14F-4D97-AF65-F5344CB8AC3E}">
        <p14:creationId xmlns:p14="http://schemas.microsoft.com/office/powerpoint/2010/main" val="1154988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694C6EC-8184-2C64-DC12-2D71F1FEBA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3412339"/>
              </p:ext>
            </p:extLst>
          </p:nvPr>
        </p:nvGraphicFramePr>
        <p:xfrm>
          <a:off x="207015" y="610993"/>
          <a:ext cx="4700545" cy="4441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AFA5716-61E6-D8FA-E1FB-1AE326ED2535}"/>
              </a:ext>
            </a:extLst>
          </p:cNvPr>
          <p:cNvSpPr txBox="1"/>
          <p:nvPr/>
        </p:nvSpPr>
        <p:spPr>
          <a:xfrm>
            <a:off x="207015" y="154224"/>
            <a:ext cx="40881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Selawik Semibold" panose="020B0702040204020203" pitchFamily="34" charset="0"/>
              </a:rPr>
              <a:t>Multidisciplinary </a:t>
            </a:r>
            <a:r>
              <a:rPr lang="en-US" sz="2400" dirty="0">
                <a:solidFill>
                  <a:schemeClr val="accent1"/>
                </a:solidFill>
                <a:latin typeface="Selawik Semibold" panose="020B0702040204020203" pitchFamily="34" charset="0"/>
              </a:rPr>
              <a:t>Team</a:t>
            </a:r>
            <a:endParaRPr lang="en-CA" sz="2400" dirty="0">
              <a:solidFill>
                <a:schemeClr val="accent1"/>
              </a:solidFill>
              <a:latin typeface="Selawik Semibold" panose="020B0702040204020203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B4C11DC-6DA9-D796-36E6-6E0644AD9D44}"/>
              </a:ext>
            </a:extLst>
          </p:cNvPr>
          <p:cNvGrpSpPr/>
          <p:nvPr/>
        </p:nvGrpSpPr>
        <p:grpSpPr>
          <a:xfrm>
            <a:off x="5255701" y="830569"/>
            <a:ext cx="3551949" cy="3728538"/>
            <a:chOff x="5224439" y="635185"/>
            <a:chExt cx="3551949" cy="3728538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C88C330-0B8A-DFBC-33D0-9C6E2EC89C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6221" y="2392924"/>
              <a:ext cx="498110" cy="22233"/>
            </a:xfrm>
            <a:prstGeom prst="line">
              <a:avLst/>
            </a:pr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F9C1C92-FF2A-60CC-DC57-E32DFE1998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63007" y="1640799"/>
              <a:ext cx="385877" cy="474621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6CB5F6E-1C13-8AB3-28E1-0A9A5A0B360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89550" y="2821988"/>
              <a:ext cx="484592" cy="32017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F44FAAC-77EC-D213-1728-9939A2608B57}"/>
                </a:ext>
              </a:extLst>
            </p:cNvPr>
            <p:cNvCxnSpPr>
              <a:cxnSpLocks/>
            </p:cNvCxnSpPr>
            <p:nvPr/>
          </p:nvCxnSpPr>
          <p:spPr>
            <a:xfrm>
              <a:off x="7029036" y="3005482"/>
              <a:ext cx="0" cy="50011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2A3EB6B-AA6C-0D2C-0BFE-0C859CC061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3766" y="2415157"/>
              <a:ext cx="420627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F17098E-2BA5-CEC7-38FC-4392C7B99B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0057" y="2884826"/>
              <a:ext cx="438827" cy="349867"/>
            </a:xfrm>
            <a:prstGeom prst="line">
              <a:avLst/>
            </a:pr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6ED4DFE-D478-D902-677A-5991E61BE5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89550" y="1671405"/>
              <a:ext cx="484592" cy="46658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Google Shape;9769;p57">
              <a:extLst>
                <a:ext uri="{FF2B5EF4-FFF2-40B4-BE49-F238E27FC236}">
                  <a16:creationId xmlns:a16="http://schemas.microsoft.com/office/drawing/2014/main" id="{B91E5EA9-2ED0-4DC0-F5C0-A416AEED007D}"/>
                </a:ext>
              </a:extLst>
            </p:cNvPr>
            <p:cNvSpPr/>
            <p:nvPr/>
          </p:nvSpPr>
          <p:spPr>
            <a:xfrm>
              <a:off x="6477978" y="1995974"/>
              <a:ext cx="1028243" cy="1009509"/>
            </a:xfrm>
            <a:custGeom>
              <a:avLst/>
              <a:gdLst/>
              <a:ahLst/>
              <a:cxnLst/>
              <a:rect l="l" t="t" r="r" b="b"/>
              <a:pathLst>
                <a:path w="20082" h="20115" extrusionOk="0">
                  <a:moveTo>
                    <a:pt x="10041" y="1"/>
                  </a:moveTo>
                  <a:cubicBezTo>
                    <a:pt x="4503" y="1"/>
                    <a:pt x="0" y="4504"/>
                    <a:pt x="0" y="10041"/>
                  </a:cubicBezTo>
                  <a:cubicBezTo>
                    <a:pt x="0" y="15612"/>
                    <a:pt x="4503" y="20115"/>
                    <a:pt x="10041" y="20115"/>
                  </a:cubicBezTo>
                  <a:cubicBezTo>
                    <a:pt x="15578" y="20115"/>
                    <a:pt x="20081" y="15612"/>
                    <a:pt x="20081" y="10041"/>
                  </a:cubicBezTo>
                  <a:cubicBezTo>
                    <a:pt x="20081" y="4504"/>
                    <a:pt x="15578" y="1"/>
                    <a:pt x="1004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chemeClr val="accent1"/>
                  </a:solidFill>
                  <a:latin typeface="Selawik Semibold" panose="020B0702040204020203" pitchFamily="34" charset="0"/>
                </a:rPr>
                <a:t>Child (&amp; Youth) Advocacy </a:t>
              </a:r>
              <a:r>
                <a:rPr lang="en-US" sz="1000" dirty="0" err="1">
                  <a:solidFill>
                    <a:schemeClr val="accent1"/>
                  </a:solidFill>
                  <a:latin typeface="Selawik Semibold" panose="020B0702040204020203" pitchFamily="34" charset="0"/>
                </a:rPr>
                <a:t>Centres</a:t>
              </a:r>
              <a:endParaRPr sz="1000" dirty="0">
                <a:solidFill>
                  <a:schemeClr val="accent1"/>
                </a:solidFill>
                <a:latin typeface="Selawik Semibold" panose="020B0702040204020203" pitchFamily="34" charset="0"/>
              </a:endParaRPr>
            </a:p>
          </p:txBody>
        </p:sp>
        <p:sp>
          <p:nvSpPr>
            <p:cNvPr id="17" name="Google Shape;9772;p57">
              <a:extLst>
                <a:ext uri="{FF2B5EF4-FFF2-40B4-BE49-F238E27FC236}">
                  <a16:creationId xmlns:a16="http://schemas.microsoft.com/office/drawing/2014/main" id="{772960B0-3D86-BAA7-E3E2-9F62CF3933F5}"/>
                </a:ext>
              </a:extLst>
            </p:cNvPr>
            <p:cNvSpPr/>
            <p:nvPr/>
          </p:nvSpPr>
          <p:spPr>
            <a:xfrm>
              <a:off x="5572515" y="944997"/>
              <a:ext cx="874166" cy="858127"/>
            </a:xfrm>
            <a:custGeom>
              <a:avLst/>
              <a:gdLst/>
              <a:ahLst/>
              <a:cxnLst/>
              <a:rect l="l" t="t" r="r" b="b"/>
              <a:pathLst>
                <a:path w="15345" h="14873" extrusionOk="0">
                  <a:moveTo>
                    <a:pt x="7692" y="1"/>
                  </a:moveTo>
                  <a:cubicBezTo>
                    <a:pt x="7531" y="1"/>
                    <a:pt x="7369" y="6"/>
                    <a:pt x="7206" y="16"/>
                  </a:cubicBezTo>
                  <a:cubicBezTo>
                    <a:pt x="3136" y="283"/>
                    <a:pt x="0" y="3786"/>
                    <a:pt x="267" y="7889"/>
                  </a:cubicBezTo>
                  <a:cubicBezTo>
                    <a:pt x="493" y="11846"/>
                    <a:pt x="3790" y="14873"/>
                    <a:pt x="7706" y="14873"/>
                  </a:cubicBezTo>
                  <a:cubicBezTo>
                    <a:pt x="7850" y="14873"/>
                    <a:pt x="7994" y="14869"/>
                    <a:pt x="8140" y="14860"/>
                  </a:cubicBezTo>
                  <a:cubicBezTo>
                    <a:pt x="12243" y="14594"/>
                    <a:pt x="15345" y="11058"/>
                    <a:pt x="15111" y="6988"/>
                  </a:cubicBezTo>
                  <a:cubicBezTo>
                    <a:pt x="14855" y="3048"/>
                    <a:pt x="11585" y="1"/>
                    <a:pt x="769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chemeClr val="bg2"/>
                  </a:solidFill>
                  <a:latin typeface="Selawik Semibold" panose="020B0702040204020203" pitchFamily="34" charset="0"/>
                </a:rPr>
                <a:t>Police Services</a:t>
              </a:r>
              <a:endParaRPr sz="1000" dirty="0">
                <a:solidFill>
                  <a:schemeClr val="bg2"/>
                </a:solidFill>
                <a:latin typeface="Selawik Semibold" panose="020B0702040204020203" pitchFamily="34" charset="0"/>
              </a:endParaRPr>
            </a:p>
          </p:txBody>
        </p:sp>
        <p:sp>
          <p:nvSpPr>
            <p:cNvPr id="18" name="Google Shape;9776;p57">
              <a:extLst>
                <a:ext uri="{FF2B5EF4-FFF2-40B4-BE49-F238E27FC236}">
                  <a16:creationId xmlns:a16="http://schemas.microsoft.com/office/drawing/2014/main" id="{B8FA4233-DEE6-FEC8-7012-C9B0312FC9BE}"/>
                </a:ext>
              </a:extLst>
            </p:cNvPr>
            <p:cNvSpPr/>
            <p:nvPr/>
          </p:nvSpPr>
          <p:spPr>
            <a:xfrm>
              <a:off x="7902222" y="1963861"/>
              <a:ext cx="874166" cy="858127"/>
            </a:xfrm>
            <a:custGeom>
              <a:avLst/>
              <a:gdLst/>
              <a:ahLst/>
              <a:cxnLst/>
              <a:rect l="l" t="t" r="r" b="b"/>
              <a:pathLst>
                <a:path w="15346" h="14873" extrusionOk="0">
                  <a:moveTo>
                    <a:pt x="7697" y="0"/>
                  </a:moveTo>
                  <a:cubicBezTo>
                    <a:pt x="7535" y="0"/>
                    <a:pt x="7371" y="5"/>
                    <a:pt x="7206" y="16"/>
                  </a:cubicBezTo>
                  <a:cubicBezTo>
                    <a:pt x="3103" y="250"/>
                    <a:pt x="1" y="3785"/>
                    <a:pt x="268" y="7888"/>
                  </a:cubicBezTo>
                  <a:cubicBezTo>
                    <a:pt x="493" y="11846"/>
                    <a:pt x="3790" y="14872"/>
                    <a:pt x="7706" y="14872"/>
                  </a:cubicBezTo>
                  <a:cubicBezTo>
                    <a:pt x="7850" y="14872"/>
                    <a:pt x="7994" y="14868"/>
                    <a:pt x="8140" y="14860"/>
                  </a:cubicBezTo>
                  <a:cubicBezTo>
                    <a:pt x="12243" y="14593"/>
                    <a:pt x="15345" y="11057"/>
                    <a:pt x="15112" y="6954"/>
                  </a:cubicBezTo>
                  <a:cubicBezTo>
                    <a:pt x="14855" y="3016"/>
                    <a:pt x="11588" y="0"/>
                    <a:pt x="769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chemeClr val="bg2"/>
                  </a:solidFill>
                  <a:latin typeface="Selawik Semibold" panose="020B0702040204020203" pitchFamily="34" charset="0"/>
                </a:rPr>
                <a:t>Child Protection Services</a:t>
              </a:r>
              <a:endParaRPr sz="900" dirty="0">
                <a:solidFill>
                  <a:schemeClr val="bg2"/>
                </a:solidFill>
                <a:latin typeface="Selawik Semibold" panose="020B0702040204020203" pitchFamily="34" charset="0"/>
              </a:endParaRPr>
            </a:p>
          </p:txBody>
        </p:sp>
        <p:sp>
          <p:nvSpPr>
            <p:cNvPr id="19" name="Google Shape;9776;p57">
              <a:extLst>
                <a:ext uri="{FF2B5EF4-FFF2-40B4-BE49-F238E27FC236}">
                  <a16:creationId xmlns:a16="http://schemas.microsoft.com/office/drawing/2014/main" id="{3B1E256B-FE3C-684E-A249-789EE7BBD86C}"/>
                </a:ext>
              </a:extLst>
            </p:cNvPr>
            <p:cNvSpPr/>
            <p:nvPr/>
          </p:nvSpPr>
          <p:spPr>
            <a:xfrm>
              <a:off x="7672072" y="2972902"/>
              <a:ext cx="874166" cy="858127"/>
            </a:xfrm>
            <a:custGeom>
              <a:avLst/>
              <a:gdLst/>
              <a:ahLst/>
              <a:cxnLst/>
              <a:rect l="l" t="t" r="r" b="b"/>
              <a:pathLst>
                <a:path w="15346" h="14873" extrusionOk="0">
                  <a:moveTo>
                    <a:pt x="7697" y="0"/>
                  </a:moveTo>
                  <a:cubicBezTo>
                    <a:pt x="7535" y="0"/>
                    <a:pt x="7371" y="5"/>
                    <a:pt x="7206" y="16"/>
                  </a:cubicBezTo>
                  <a:cubicBezTo>
                    <a:pt x="3103" y="250"/>
                    <a:pt x="1" y="3785"/>
                    <a:pt x="268" y="7888"/>
                  </a:cubicBezTo>
                  <a:cubicBezTo>
                    <a:pt x="493" y="11846"/>
                    <a:pt x="3790" y="14872"/>
                    <a:pt x="7706" y="14872"/>
                  </a:cubicBezTo>
                  <a:cubicBezTo>
                    <a:pt x="7850" y="14872"/>
                    <a:pt x="7994" y="14868"/>
                    <a:pt x="8140" y="14860"/>
                  </a:cubicBezTo>
                  <a:cubicBezTo>
                    <a:pt x="12243" y="14593"/>
                    <a:pt x="15345" y="11057"/>
                    <a:pt x="15112" y="6954"/>
                  </a:cubicBezTo>
                  <a:cubicBezTo>
                    <a:pt x="14855" y="3016"/>
                    <a:pt x="11588" y="0"/>
                    <a:pt x="7697" y="0"/>
                  </a:cubicBez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chemeClr val="bg2"/>
                  </a:solidFill>
                  <a:latin typeface="Selawik Semibold" panose="020B0702040204020203" pitchFamily="34" charset="0"/>
                </a:rPr>
                <a:t>Medical Services</a:t>
              </a:r>
              <a:endParaRPr sz="900" dirty="0">
                <a:solidFill>
                  <a:schemeClr val="bg2"/>
                </a:solidFill>
                <a:latin typeface="Selawik Semibold" panose="020B0702040204020203" pitchFamily="34" charset="0"/>
              </a:endParaRPr>
            </a:p>
          </p:txBody>
        </p:sp>
        <p:sp>
          <p:nvSpPr>
            <p:cNvPr id="20" name="Google Shape;9772;p57">
              <a:extLst>
                <a:ext uri="{FF2B5EF4-FFF2-40B4-BE49-F238E27FC236}">
                  <a16:creationId xmlns:a16="http://schemas.microsoft.com/office/drawing/2014/main" id="{C66FF3F2-5C19-B67B-4D59-60ED56276019}"/>
                </a:ext>
              </a:extLst>
            </p:cNvPr>
            <p:cNvSpPr/>
            <p:nvPr/>
          </p:nvSpPr>
          <p:spPr>
            <a:xfrm>
              <a:off x="6580786" y="3505596"/>
              <a:ext cx="896499" cy="858127"/>
            </a:xfrm>
            <a:custGeom>
              <a:avLst/>
              <a:gdLst/>
              <a:ahLst/>
              <a:cxnLst/>
              <a:rect l="l" t="t" r="r" b="b"/>
              <a:pathLst>
                <a:path w="15345" h="14873" extrusionOk="0">
                  <a:moveTo>
                    <a:pt x="7692" y="1"/>
                  </a:moveTo>
                  <a:cubicBezTo>
                    <a:pt x="7531" y="1"/>
                    <a:pt x="7369" y="6"/>
                    <a:pt x="7206" y="16"/>
                  </a:cubicBezTo>
                  <a:cubicBezTo>
                    <a:pt x="3136" y="283"/>
                    <a:pt x="0" y="3786"/>
                    <a:pt x="267" y="7889"/>
                  </a:cubicBezTo>
                  <a:cubicBezTo>
                    <a:pt x="493" y="11846"/>
                    <a:pt x="3790" y="14873"/>
                    <a:pt x="7706" y="14873"/>
                  </a:cubicBezTo>
                  <a:cubicBezTo>
                    <a:pt x="7850" y="14873"/>
                    <a:pt x="7994" y="14869"/>
                    <a:pt x="8140" y="14860"/>
                  </a:cubicBezTo>
                  <a:cubicBezTo>
                    <a:pt x="12243" y="14594"/>
                    <a:pt x="15345" y="11058"/>
                    <a:pt x="15111" y="6988"/>
                  </a:cubicBezTo>
                  <a:cubicBezTo>
                    <a:pt x="14855" y="3048"/>
                    <a:pt x="11585" y="1"/>
                    <a:pt x="769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chemeClr val="bg2"/>
                  </a:solidFill>
                  <a:latin typeface="Selawik Semibold" panose="020B0702040204020203" pitchFamily="34" charset="0"/>
                </a:rPr>
                <a:t>Forensic Interviewers</a:t>
              </a:r>
              <a:endParaRPr sz="900" dirty="0">
                <a:solidFill>
                  <a:schemeClr val="bg2"/>
                </a:solidFill>
                <a:latin typeface="Selawik Semibold" panose="020B0702040204020203" pitchFamily="34" charset="0"/>
              </a:endParaRPr>
            </a:p>
          </p:txBody>
        </p:sp>
        <p:sp>
          <p:nvSpPr>
            <p:cNvPr id="21" name="Google Shape;9776;p57">
              <a:extLst>
                <a:ext uri="{FF2B5EF4-FFF2-40B4-BE49-F238E27FC236}">
                  <a16:creationId xmlns:a16="http://schemas.microsoft.com/office/drawing/2014/main" id="{448CFC2C-E30A-AB04-9AF3-8E94CBE61AA7}"/>
                </a:ext>
              </a:extLst>
            </p:cNvPr>
            <p:cNvSpPr/>
            <p:nvPr/>
          </p:nvSpPr>
          <p:spPr>
            <a:xfrm>
              <a:off x="5224439" y="1973393"/>
              <a:ext cx="874166" cy="858127"/>
            </a:xfrm>
            <a:custGeom>
              <a:avLst/>
              <a:gdLst/>
              <a:ahLst/>
              <a:cxnLst/>
              <a:rect l="l" t="t" r="r" b="b"/>
              <a:pathLst>
                <a:path w="15346" h="14873" extrusionOk="0">
                  <a:moveTo>
                    <a:pt x="7697" y="0"/>
                  </a:moveTo>
                  <a:cubicBezTo>
                    <a:pt x="7535" y="0"/>
                    <a:pt x="7371" y="5"/>
                    <a:pt x="7206" y="16"/>
                  </a:cubicBezTo>
                  <a:cubicBezTo>
                    <a:pt x="3103" y="250"/>
                    <a:pt x="1" y="3785"/>
                    <a:pt x="268" y="7888"/>
                  </a:cubicBezTo>
                  <a:cubicBezTo>
                    <a:pt x="493" y="11846"/>
                    <a:pt x="3790" y="14872"/>
                    <a:pt x="7706" y="14872"/>
                  </a:cubicBezTo>
                  <a:cubicBezTo>
                    <a:pt x="7850" y="14872"/>
                    <a:pt x="7994" y="14868"/>
                    <a:pt x="8140" y="14860"/>
                  </a:cubicBezTo>
                  <a:cubicBezTo>
                    <a:pt x="12243" y="14593"/>
                    <a:pt x="15345" y="11057"/>
                    <a:pt x="15112" y="6954"/>
                  </a:cubicBezTo>
                  <a:cubicBezTo>
                    <a:pt x="14855" y="3016"/>
                    <a:pt x="11588" y="0"/>
                    <a:pt x="7697" y="0"/>
                  </a:cubicBez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chemeClr val="bg2"/>
                  </a:solidFill>
                  <a:latin typeface="Selawik Semibold" panose="020B0702040204020203" pitchFamily="34" charset="0"/>
                </a:rPr>
                <a:t>Crown Prosecution Service</a:t>
              </a:r>
              <a:endParaRPr sz="900" dirty="0">
                <a:solidFill>
                  <a:schemeClr val="bg2"/>
                </a:solidFill>
                <a:latin typeface="Selawik Semibold" panose="020B0702040204020203" pitchFamily="34" charset="0"/>
              </a:endParaRPr>
            </a:p>
          </p:txBody>
        </p:sp>
        <p:sp>
          <p:nvSpPr>
            <p:cNvPr id="22" name="Google Shape;9776;p57">
              <a:extLst>
                <a:ext uri="{FF2B5EF4-FFF2-40B4-BE49-F238E27FC236}">
                  <a16:creationId xmlns:a16="http://schemas.microsoft.com/office/drawing/2014/main" id="{C43F53C4-EA72-5CB8-86A2-A4AAC06C1659}"/>
                </a:ext>
              </a:extLst>
            </p:cNvPr>
            <p:cNvSpPr/>
            <p:nvPr/>
          </p:nvSpPr>
          <p:spPr>
            <a:xfrm>
              <a:off x="5467892" y="3076532"/>
              <a:ext cx="874166" cy="858127"/>
            </a:xfrm>
            <a:custGeom>
              <a:avLst/>
              <a:gdLst/>
              <a:ahLst/>
              <a:cxnLst/>
              <a:rect l="l" t="t" r="r" b="b"/>
              <a:pathLst>
                <a:path w="15346" h="14873" extrusionOk="0">
                  <a:moveTo>
                    <a:pt x="7697" y="0"/>
                  </a:moveTo>
                  <a:cubicBezTo>
                    <a:pt x="7535" y="0"/>
                    <a:pt x="7371" y="5"/>
                    <a:pt x="7206" y="16"/>
                  </a:cubicBezTo>
                  <a:cubicBezTo>
                    <a:pt x="3103" y="250"/>
                    <a:pt x="1" y="3785"/>
                    <a:pt x="268" y="7888"/>
                  </a:cubicBezTo>
                  <a:cubicBezTo>
                    <a:pt x="493" y="11846"/>
                    <a:pt x="3790" y="14872"/>
                    <a:pt x="7706" y="14872"/>
                  </a:cubicBezTo>
                  <a:cubicBezTo>
                    <a:pt x="7850" y="14872"/>
                    <a:pt x="7994" y="14868"/>
                    <a:pt x="8140" y="14860"/>
                  </a:cubicBezTo>
                  <a:cubicBezTo>
                    <a:pt x="12243" y="14593"/>
                    <a:pt x="15345" y="11057"/>
                    <a:pt x="15112" y="6954"/>
                  </a:cubicBezTo>
                  <a:cubicBezTo>
                    <a:pt x="14855" y="3016"/>
                    <a:pt x="11588" y="0"/>
                    <a:pt x="769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dirty="0">
                  <a:solidFill>
                    <a:schemeClr val="bg2"/>
                  </a:solidFill>
                  <a:latin typeface="Selawik Semibold" panose="020B0702040204020203" pitchFamily="34" charset="0"/>
                </a:rPr>
                <a:t>Victim Support &amp; Advocacy for the Child and Family</a:t>
              </a:r>
              <a:endParaRPr sz="800" dirty="0">
                <a:solidFill>
                  <a:schemeClr val="bg2"/>
                </a:solidFill>
                <a:latin typeface="Selawik Semibold" panose="020B0702040204020203" pitchFamily="34" charset="0"/>
              </a:endParaRPr>
            </a:p>
          </p:txBody>
        </p:sp>
        <p:sp>
          <p:nvSpPr>
            <p:cNvPr id="23" name="Google Shape;9776;p57">
              <a:extLst>
                <a:ext uri="{FF2B5EF4-FFF2-40B4-BE49-F238E27FC236}">
                  <a16:creationId xmlns:a16="http://schemas.microsoft.com/office/drawing/2014/main" id="{1A58E07B-9148-BC54-557F-4F34F63535FA}"/>
                </a:ext>
              </a:extLst>
            </p:cNvPr>
            <p:cNvSpPr/>
            <p:nvPr/>
          </p:nvSpPr>
          <p:spPr>
            <a:xfrm>
              <a:off x="7567248" y="947268"/>
              <a:ext cx="874166" cy="858127"/>
            </a:xfrm>
            <a:custGeom>
              <a:avLst/>
              <a:gdLst/>
              <a:ahLst/>
              <a:cxnLst/>
              <a:rect l="l" t="t" r="r" b="b"/>
              <a:pathLst>
                <a:path w="15346" h="14873" extrusionOk="0">
                  <a:moveTo>
                    <a:pt x="7697" y="0"/>
                  </a:moveTo>
                  <a:cubicBezTo>
                    <a:pt x="7535" y="0"/>
                    <a:pt x="7371" y="5"/>
                    <a:pt x="7206" y="16"/>
                  </a:cubicBezTo>
                  <a:cubicBezTo>
                    <a:pt x="3103" y="250"/>
                    <a:pt x="1" y="3785"/>
                    <a:pt x="268" y="7888"/>
                  </a:cubicBezTo>
                  <a:cubicBezTo>
                    <a:pt x="493" y="11846"/>
                    <a:pt x="3790" y="14872"/>
                    <a:pt x="7706" y="14872"/>
                  </a:cubicBezTo>
                  <a:cubicBezTo>
                    <a:pt x="7850" y="14872"/>
                    <a:pt x="7994" y="14868"/>
                    <a:pt x="8140" y="14860"/>
                  </a:cubicBezTo>
                  <a:cubicBezTo>
                    <a:pt x="12243" y="14593"/>
                    <a:pt x="15345" y="11057"/>
                    <a:pt x="15112" y="6954"/>
                  </a:cubicBezTo>
                  <a:cubicBezTo>
                    <a:pt x="14855" y="3016"/>
                    <a:pt x="11588" y="0"/>
                    <a:pt x="7697" y="0"/>
                  </a:cubicBez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chemeClr val="bg2"/>
                  </a:solidFill>
                  <a:latin typeface="Selawik Semibold" panose="020B0702040204020203" pitchFamily="34" charset="0"/>
                </a:rPr>
                <a:t>Mental Health Services</a:t>
              </a:r>
              <a:endParaRPr sz="900" dirty="0">
                <a:solidFill>
                  <a:schemeClr val="bg2"/>
                </a:solidFill>
                <a:latin typeface="Selawik Semibold" panose="020B0702040204020203" pitchFamily="34" charset="0"/>
              </a:endParaRPr>
            </a:p>
          </p:txBody>
        </p:sp>
        <p:sp>
          <p:nvSpPr>
            <p:cNvPr id="33" name="Google Shape;9776;p57">
              <a:extLst>
                <a:ext uri="{FF2B5EF4-FFF2-40B4-BE49-F238E27FC236}">
                  <a16:creationId xmlns:a16="http://schemas.microsoft.com/office/drawing/2014/main" id="{008B7A35-7CDA-0F00-A975-EC9A83369143}"/>
                </a:ext>
              </a:extLst>
            </p:cNvPr>
            <p:cNvSpPr/>
            <p:nvPr/>
          </p:nvSpPr>
          <p:spPr>
            <a:xfrm>
              <a:off x="6559882" y="635185"/>
              <a:ext cx="874166" cy="858127"/>
            </a:xfrm>
            <a:custGeom>
              <a:avLst/>
              <a:gdLst/>
              <a:ahLst/>
              <a:cxnLst/>
              <a:rect l="l" t="t" r="r" b="b"/>
              <a:pathLst>
                <a:path w="15346" h="14873" extrusionOk="0">
                  <a:moveTo>
                    <a:pt x="7697" y="0"/>
                  </a:moveTo>
                  <a:cubicBezTo>
                    <a:pt x="7535" y="0"/>
                    <a:pt x="7371" y="5"/>
                    <a:pt x="7206" y="16"/>
                  </a:cubicBezTo>
                  <a:cubicBezTo>
                    <a:pt x="3103" y="250"/>
                    <a:pt x="1" y="3785"/>
                    <a:pt x="268" y="7888"/>
                  </a:cubicBezTo>
                  <a:cubicBezTo>
                    <a:pt x="493" y="11846"/>
                    <a:pt x="3790" y="14872"/>
                    <a:pt x="7706" y="14872"/>
                  </a:cubicBezTo>
                  <a:cubicBezTo>
                    <a:pt x="7850" y="14872"/>
                    <a:pt x="7994" y="14868"/>
                    <a:pt x="8140" y="14860"/>
                  </a:cubicBezTo>
                  <a:cubicBezTo>
                    <a:pt x="12243" y="14593"/>
                    <a:pt x="15345" y="11057"/>
                    <a:pt x="15112" y="6954"/>
                  </a:cubicBezTo>
                  <a:cubicBezTo>
                    <a:pt x="14855" y="3016"/>
                    <a:pt x="11588" y="0"/>
                    <a:pt x="7697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solidFill>
                    <a:schemeClr val="bg2"/>
                  </a:solidFill>
                  <a:latin typeface="Selawik Semibold" panose="020B0702040204020203" pitchFamily="34" charset="0"/>
                </a:rPr>
                <a:t>CAC/CYAC Centre Staff</a:t>
              </a:r>
              <a:endParaRPr sz="900" dirty="0">
                <a:solidFill>
                  <a:schemeClr val="bg2"/>
                </a:solidFill>
                <a:latin typeface="Selawik Semibold" panose="020B0702040204020203" pitchFamily="34" charset="0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003A510-6F9D-DAB3-79D6-17FB543F95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92099" y="1493312"/>
              <a:ext cx="2565" cy="500113"/>
            </a:xfrm>
            <a:prstGeom prst="line">
              <a:avLst/>
            </a:prstGeom>
            <a:ln w="28575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40"/>
          <p:cNvSpPr txBox="1">
            <a:spLocks noGrp="1"/>
          </p:cNvSpPr>
          <p:nvPr>
            <p:ph type="title"/>
          </p:nvPr>
        </p:nvSpPr>
        <p:spPr>
          <a:xfrm>
            <a:off x="461517" y="219316"/>
            <a:ext cx="643946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Selawik Semibold" panose="020B0702040204020203" pitchFamily="34" charset="0"/>
              </a:rPr>
              <a:t>Building A Trauma </a:t>
            </a:r>
            <a:r>
              <a:rPr lang="en" sz="2400" dirty="0">
                <a:solidFill>
                  <a:schemeClr val="accent1"/>
                </a:solidFill>
                <a:latin typeface="Selawik Semibold" panose="020B0702040204020203" pitchFamily="34" charset="0"/>
              </a:rPr>
              <a:t>Informed Organization</a:t>
            </a:r>
            <a:endParaRPr sz="2400" dirty="0">
              <a:solidFill>
                <a:schemeClr val="accent1"/>
              </a:solidFill>
              <a:latin typeface="Selawik Semibold" panose="020B0702040204020203" pitchFamily="34" charset="0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3" name="Freeform 16">
            <a:extLst>
              <a:ext uri="{FF2B5EF4-FFF2-40B4-BE49-F238E27FC236}">
                <a16:creationId xmlns:a16="http://schemas.microsoft.com/office/drawing/2014/main" id="{81099B98-42DF-F3E0-5DEE-078960FF21DB}"/>
              </a:ext>
            </a:extLst>
          </p:cNvPr>
          <p:cNvSpPr>
            <a:spLocks/>
          </p:cNvSpPr>
          <p:nvPr/>
        </p:nvSpPr>
        <p:spPr bwMode="auto">
          <a:xfrm>
            <a:off x="1114777" y="1014720"/>
            <a:ext cx="4421228" cy="3634909"/>
          </a:xfrm>
          <a:custGeom>
            <a:avLst/>
            <a:gdLst>
              <a:gd name="T0" fmla="*/ 2139 w 4262"/>
              <a:gd name="T1" fmla="*/ 0 h 3504"/>
              <a:gd name="T2" fmla="*/ 4262 w 4262"/>
              <a:gd name="T3" fmla="*/ 3078 h 3504"/>
              <a:gd name="T4" fmla="*/ 2139 w 4262"/>
              <a:gd name="T5" fmla="*/ 3504 h 3504"/>
              <a:gd name="T6" fmla="*/ 0 w 4262"/>
              <a:gd name="T7" fmla="*/ 3074 h 3504"/>
              <a:gd name="T8" fmla="*/ 2139 w 4262"/>
              <a:gd name="T9" fmla="*/ 0 h 3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62" h="3504">
                <a:moveTo>
                  <a:pt x="2139" y="0"/>
                </a:moveTo>
                <a:lnTo>
                  <a:pt x="4262" y="3078"/>
                </a:lnTo>
                <a:lnTo>
                  <a:pt x="2139" y="3504"/>
                </a:lnTo>
                <a:lnTo>
                  <a:pt x="0" y="3074"/>
                </a:lnTo>
                <a:lnTo>
                  <a:pt x="21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050">
              <a:latin typeface="Selawik" panose="020B05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1E9C09-30C8-4FD7-2896-117B3D949A28}"/>
              </a:ext>
            </a:extLst>
          </p:cNvPr>
          <p:cNvGrpSpPr/>
          <p:nvPr/>
        </p:nvGrpSpPr>
        <p:grpSpPr>
          <a:xfrm>
            <a:off x="1360814" y="1263962"/>
            <a:ext cx="3986033" cy="3241464"/>
            <a:chOff x="3138488" y="1628775"/>
            <a:chExt cx="5626100" cy="457517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EA352E9-6047-9699-F849-10991E5D7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38" y="3440113"/>
              <a:ext cx="3108325" cy="874713"/>
            </a:xfrm>
            <a:custGeom>
              <a:avLst/>
              <a:gdLst>
                <a:gd name="T0" fmla="*/ 0 w 1958"/>
                <a:gd name="T1" fmla="*/ 261 h 551"/>
                <a:gd name="T2" fmla="*/ 984 w 1958"/>
                <a:gd name="T3" fmla="*/ 0 h 551"/>
                <a:gd name="T4" fmla="*/ 1958 w 1958"/>
                <a:gd name="T5" fmla="*/ 268 h 551"/>
                <a:gd name="T6" fmla="*/ 979 w 1958"/>
                <a:gd name="T7" fmla="*/ 551 h 551"/>
                <a:gd name="T8" fmla="*/ 0 w 1958"/>
                <a:gd name="T9" fmla="*/ 26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8" h="551">
                  <a:moveTo>
                    <a:pt x="0" y="261"/>
                  </a:moveTo>
                  <a:lnTo>
                    <a:pt x="984" y="0"/>
                  </a:lnTo>
                  <a:lnTo>
                    <a:pt x="1958" y="268"/>
                  </a:lnTo>
                  <a:lnTo>
                    <a:pt x="979" y="551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>
                <a:latin typeface="Selawik" panose="020B0502040204020203" pitchFamily="34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2CD6214-89E4-3DF5-1E62-FF0BEAE82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976" y="4216400"/>
              <a:ext cx="4397375" cy="1230313"/>
            </a:xfrm>
            <a:custGeom>
              <a:avLst/>
              <a:gdLst>
                <a:gd name="T0" fmla="*/ 0 w 2770"/>
                <a:gd name="T1" fmla="*/ 359 h 775"/>
                <a:gd name="T2" fmla="*/ 1392 w 2770"/>
                <a:gd name="T3" fmla="*/ 0 h 775"/>
                <a:gd name="T4" fmla="*/ 2770 w 2770"/>
                <a:gd name="T5" fmla="*/ 359 h 775"/>
                <a:gd name="T6" fmla="*/ 1385 w 2770"/>
                <a:gd name="T7" fmla="*/ 775 h 775"/>
                <a:gd name="T8" fmla="*/ 0 w 2770"/>
                <a:gd name="T9" fmla="*/ 359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0" h="775">
                  <a:moveTo>
                    <a:pt x="0" y="359"/>
                  </a:moveTo>
                  <a:lnTo>
                    <a:pt x="1392" y="0"/>
                  </a:lnTo>
                  <a:lnTo>
                    <a:pt x="2770" y="359"/>
                  </a:lnTo>
                  <a:lnTo>
                    <a:pt x="1385" y="775"/>
                  </a:lnTo>
                  <a:lnTo>
                    <a:pt x="0" y="35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>
                <a:latin typeface="Selawik" panose="020B0502040204020203" pitchFamily="34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44329C7-6B03-867D-96AA-4C0824F45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388" y="1628775"/>
              <a:ext cx="2620963" cy="2149475"/>
            </a:xfrm>
            <a:custGeom>
              <a:avLst/>
              <a:gdLst>
                <a:gd name="T0" fmla="*/ 826 w 1651"/>
                <a:gd name="T1" fmla="*/ 0 h 1354"/>
                <a:gd name="T2" fmla="*/ 0 w 1651"/>
                <a:gd name="T3" fmla="*/ 1186 h 1354"/>
                <a:gd name="T4" fmla="*/ 826 w 1651"/>
                <a:gd name="T5" fmla="*/ 1354 h 1354"/>
                <a:gd name="T6" fmla="*/ 1651 w 1651"/>
                <a:gd name="T7" fmla="*/ 1183 h 1354"/>
                <a:gd name="T8" fmla="*/ 826 w 1651"/>
                <a:gd name="T9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1" h="1354">
                  <a:moveTo>
                    <a:pt x="826" y="0"/>
                  </a:moveTo>
                  <a:lnTo>
                    <a:pt x="0" y="1186"/>
                  </a:lnTo>
                  <a:lnTo>
                    <a:pt x="826" y="1354"/>
                  </a:lnTo>
                  <a:lnTo>
                    <a:pt x="1651" y="1183"/>
                  </a:lnTo>
                  <a:lnTo>
                    <a:pt x="82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 dirty="0">
                <a:latin typeface="Selawik" panose="020B0502040204020203" pitchFamily="34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0776D33-9EEE-386F-FF64-251DB0B55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926" y="3854450"/>
              <a:ext cx="3929063" cy="1006475"/>
            </a:xfrm>
            <a:custGeom>
              <a:avLst/>
              <a:gdLst>
                <a:gd name="T0" fmla="*/ 263 w 2475"/>
                <a:gd name="T1" fmla="*/ 0 h 634"/>
                <a:gd name="T2" fmla="*/ 0 w 2475"/>
                <a:gd name="T3" fmla="*/ 373 h 634"/>
                <a:gd name="T4" fmla="*/ 1230 w 2475"/>
                <a:gd name="T5" fmla="*/ 634 h 634"/>
                <a:gd name="T6" fmla="*/ 2475 w 2475"/>
                <a:gd name="T7" fmla="*/ 375 h 634"/>
                <a:gd name="T8" fmla="*/ 2221 w 2475"/>
                <a:gd name="T9" fmla="*/ 7 h 634"/>
                <a:gd name="T10" fmla="*/ 1240 w 2475"/>
                <a:gd name="T11" fmla="*/ 192 h 634"/>
                <a:gd name="T12" fmla="*/ 263 w 2475"/>
                <a:gd name="T13" fmla="*/ 0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5" h="634">
                  <a:moveTo>
                    <a:pt x="263" y="0"/>
                  </a:moveTo>
                  <a:lnTo>
                    <a:pt x="0" y="373"/>
                  </a:lnTo>
                  <a:lnTo>
                    <a:pt x="1230" y="634"/>
                  </a:lnTo>
                  <a:lnTo>
                    <a:pt x="2475" y="375"/>
                  </a:lnTo>
                  <a:lnTo>
                    <a:pt x="2221" y="7"/>
                  </a:lnTo>
                  <a:lnTo>
                    <a:pt x="1240" y="192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 dirty="0">
                <a:latin typeface="Selawik" panose="020B0502040204020203" pitchFamily="34" charset="0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385B881-CA4A-6162-A6E3-ECFD05C4E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4786313"/>
              <a:ext cx="5626100" cy="1417638"/>
            </a:xfrm>
            <a:custGeom>
              <a:avLst/>
              <a:gdLst>
                <a:gd name="T0" fmla="*/ 377 w 3544"/>
                <a:gd name="T1" fmla="*/ 0 h 893"/>
                <a:gd name="T2" fmla="*/ 1762 w 3544"/>
                <a:gd name="T3" fmla="*/ 280 h 893"/>
                <a:gd name="T4" fmla="*/ 3147 w 3544"/>
                <a:gd name="T5" fmla="*/ 0 h 893"/>
                <a:gd name="T6" fmla="*/ 3544 w 3544"/>
                <a:gd name="T7" fmla="*/ 570 h 893"/>
                <a:gd name="T8" fmla="*/ 1755 w 3544"/>
                <a:gd name="T9" fmla="*/ 893 h 893"/>
                <a:gd name="T10" fmla="*/ 0 w 3544"/>
                <a:gd name="T11" fmla="*/ 542 h 893"/>
                <a:gd name="T12" fmla="*/ 377 w 3544"/>
                <a:gd name="T13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44" h="893">
                  <a:moveTo>
                    <a:pt x="377" y="0"/>
                  </a:moveTo>
                  <a:lnTo>
                    <a:pt x="1762" y="280"/>
                  </a:lnTo>
                  <a:lnTo>
                    <a:pt x="3147" y="0"/>
                  </a:lnTo>
                  <a:lnTo>
                    <a:pt x="3544" y="570"/>
                  </a:lnTo>
                  <a:lnTo>
                    <a:pt x="1755" y="893"/>
                  </a:lnTo>
                  <a:lnTo>
                    <a:pt x="0" y="54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 dirty="0">
                <a:latin typeface="Selawik" panose="020B0502040204020203" pitchFamily="34" charset="0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88B2716-345B-0193-32A0-774C14DE9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388" y="1631950"/>
              <a:ext cx="1311275" cy="2146300"/>
            </a:xfrm>
            <a:custGeom>
              <a:avLst/>
              <a:gdLst>
                <a:gd name="T0" fmla="*/ 0 w 826"/>
                <a:gd name="T1" fmla="*/ 1184 h 1352"/>
                <a:gd name="T2" fmla="*/ 826 w 826"/>
                <a:gd name="T3" fmla="*/ 1352 h 1352"/>
                <a:gd name="T4" fmla="*/ 826 w 826"/>
                <a:gd name="T5" fmla="*/ 0 h 1352"/>
                <a:gd name="T6" fmla="*/ 0 w 826"/>
                <a:gd name="T7" fmla="*/ 1184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6" h="1352">
                  <a:moveTo>
                    <a:pt x="0" y="1184"/>
                  </a:moveTo>
                  <a:lnTo>
                    <a:pt x="826" y="1352"/>
                  </a:lnTo>
                  <a:lnTo>
                    <a:pt x="826" y="0"/>
                  </a:lnTo>
                  <a:lnTo>
                    <a:pt x="0" y="1184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 dirty="0">
                <a:latin typeface="Selawik" panose="020B0502040204020203" pitchFamily="34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0C74034-E44E-39B8-7FD3-0E5EAC75E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926" y="3854450"/>
              <a:ext cx="1963738" cy="1006475"/>
            </a:xfrm>
            <a:custGeom>
              <a:avLst/>
              <a:gdLst>
                <a:gd name="T0" fmla="*/ 263 w 1237"/>
                <a:gd name="T1" fmla="*/ 0 h 634"/>
                <a:gd name="T2" fmla="*/ 0 w 1237"/>
                <a:gd name="T3" fmla="*/ 373 h 634"/>
                <a:gd name="T4" fmla="*/ 1230 w 1237"/>
                <a:gd name="T5" fmla="*/ 634 h 634"/>
                <a:gd name="T6" fmla="*/ 1237 w 1237"/>
                <a:gd name="T7" fmla="*/ 632 h 634"/>
                <a:gd name="T8" fmla="*/ 1237 w 1237"/>
                <a:gd name="T9" fmla="*/ 192 h 634"/>
                <a:gd name="T10" fmla="*/ 263 w 1237"/>
                <a:gd name="T11" fmla="*/ 0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7" h="634">
                  <a:moveTo>
                    <a:pt x="263" y="0"/>
                  </a:moveTo>
                  <a:lnTo>
                    <a:pt x="0" y="373"/>
                  </a:lnTo>
                  <a:lnTo>
                    <a:pt x="1230" y="634"/>
                  </a:lnTo>
                  <a:lnTo>
                    <a:pt x="1237" y="632"/>
                  </a:lnTo>
                  <a:lnTo>
                    <a:pt x="1237" y="192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>
                <a:latin typeface="Selawik" panose="020B0502040204020203" pitchFamily="34" charset="0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8A90F49-102E-EE92-F944-E7C6DB79B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4786313"/>
              <a:ext cx="2797175" cy="1417638"/>
            </a:xfrm>
            <a:custGeom>
              <a:avLst/>
              <a:gdLst>
                <a:gd name="T0" fmla="*/ 377 w 1762"/>
                <a:gd name="T1" fmla="*/ 0 h 893"/>
                <a:gd name="T2" fmla="*/ 0 w 1762"/>
                <a:gd name="T3" fmla="*/ 542 h 893"/>
                <a:gd name="T4" fmla="*/ 1755 w 1762"/>
                <a:gd name="T5" fmla="*/ 893 h 893"/>
                <a:gd name="T6" fmla="*/ 1762 w 1762"/>
                <a:gd name="T7" fmla="*/ 891 h 893"/>
                <a:gd name="T8" fmla="*/ 1762 w 1762"/>
                <a:gd name="T9" fmla="*/ 278 h 893"/>
                <a:gd name="T10" fmla="*/ 377 w 1762"/>
                <a:gd name="T11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2" h="893">
                  <a:moveTo>
                    <a:pt x="377" y="0"/>
                  </a:moveTo>
                  <a:lnTo>
                    <a:pt x="0" y="542"/>
                  </a:lnTo>
                  <a:lnTo>
                    <a:pt x="1755" y="893"/>
                  </a:lnTo>
                  <a:lnTo>
                    <a:pt x="1762" y="891"/>
                  </a:lnTo>
                  <a:lnTo>
                    <a:pt x="1762" y="278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 dirty="0">
                <a:latin typeface="Selawik" panose="020B0502040204020203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6CF8970-B4D7-66F8-07B9-60F602B2F1D6}"/>
              </a:ext>
            </a:extLst>
          </p:cNvPr>
          <p:cNvSpPr txBox="1"/>
          <p:nvPr/>
        </p:nvSpPr>
        <p:spPr>
          <a:xfrm rot="18340983">
            <a:off x="1515995" y="1005988"/>
            <a:ext cx="1191598" cy="11079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200" b="1" dirty="0">
                <a:latin typeface="Selawik" panose="020B0502040204020203" pitchFamily="34" charset="0"/>
              </a:rPr>
              <a:t>Sustainable Trauma Informed Practice</a:t>
            </a:r>
            <a:r>
              <a:rPr lang="en-US" sz="1200" dirty="0">
                <a:latin typeface="Selawik" panose="020B0502040204020203" pitchFamily="34" charset="0"/>
              </a:rPr>
              <a:t> (Organizational Centered)</a:t>
            </a:r>
            <a:endParaRPr lang="en-IN" sz="1200" dirty="0">
              <a:latin typeface="Selawik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B3C346-FA0F-196E-7464-E8BBD5EE6993}"/>
              </a:ext>
            </a:extLst>
          </p:cNvPr>
          <p:cNvSpPr txBox="1"/>
          <p:nvPr/>
        </p:nvSpPr>
        <p:spPr>
          <a:xfrm rot="18365737">
            <a:off x="986613" y="2246441"/>
            <a:ext cx="1024649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200" b="1" dirty="0">
                <a:latin typeface="Selawik" panose="020B0502040204020203" pitchFamily="34" charset="0"/>
              </a:rPr>
              <a:t>Wellness</a:t>
            </a:r>
            <a:endParaRPr lang="en-US" sz="1200" b="1" dirty="0">
              <a:latin typeface="Selawik" panose="020B0502040204020203" pitchFamily="34" charset="0"/>
              <a:cs typeface="Calibri"/>
            </a:endParaRPr>
          </a:p>
          <a:p>
            <a:pPr algn="ctr"/>
            <a:r>
              <a:rPr lang="en-US" sz="1200" b="1" dirty="0">
                <a:latin typeface="Selawik" panose="020B0502040204020203" pitchFamily="34" charset="0"/>
              </a:rPr>
              <a:t> Framework</a:t>
            </a:r>
            <a:r>
              <a:rPr lang="en-US" sz="1200" dirty="0">
                <a:latin typeface="Selawik" panose="020B0502040204020203" pitchFamily="34" charset="0"/>
              </a:rPr>
              <a:t> (Staff Centered)</a:t>
            </a:r>
            <a:endParaRPr lang="en-IN" sz="1200" dirty="0">
              <a:latin typeface="Selawik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32B1DB-3EF3-7668-AB06-9DE915C069E7}"/>
              </a:ext>
            </a:extLst>
          </p:cNvPr>
          <p:cNvSpPr txBox="1"/>
          <p:nvPr/>
        </p:nvSpPr>
        <p:spPr>
          <a:xfrm rot="18293876">
            <a:off x="439553" y="2977831"/>
            <a:ext cx="865742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200" b="1" dirty="0">
                <a:latin typeface="Selawik" panose="020B0502040204020203" pitchFamily="34" charset="0"/>
              </a:rPr>
              <a:t>Trauma Awareness Training</a:t>
            </a:r>
            <a:r>
              <a:rPr lang="en-US" sz="1200" dirty="0">
                <a:latin typeface="Selawik" panose="020B0502040204020203" pitchFamily="34" charset="0"/>
              </a:rPr>
              <a:t> (Client Centered)</a:t>
            </a:r>
            <a:endParaRPr lang="en-IN" sz="1200" dirty="0">
              <a:latin typeface="Selawik" panose="020B050204020402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AF5E22-8674-464C-A069-2D80ECD7400A}"/>
              </a:ext>
            </a:extLst>
          </p:cNvPr>
          <p:cNvCxnSpPr>
            <a:cxnSpLocks/>
          </p:cNvCxnSpPr>
          <p:nvPr/>
        </p:nvCxnSpPr>
        <p:spPr>
          <a:xfrm>
            <a:off x="2611798" y="1870868"/>
            <a:ext cx="233381" cy="4619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99D23B-84EA-00E0-2725-0F0D5CEA43C3}"/>
              </a:ext>
            </a:extLst>
          </p:cNvPr>
          <p:cNvCxnSpPr>
            <a:cxnSpLocks/>
          </p:cNvCxnSpPr>
          <p:nvPr/>
        </p:nvCxnSpPr>
        <p:spPr>
          <a:xfrm>
            <a:off x="1310836" y="3735830"/>
            <a:ext cx="233381" cy="4619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CE565C6-705B-D2D4-895E-564BA6EEE690}"/>
              </a:ext>
            </a:extLst>
          </p:cNvPr>
          <p:cNvCxnSpPr>
            <a:cxnSpLocks/>
          </p:cNvCxnSpPr>
          <p:nvPr/>
        </p:nvCxnSpPr>
        <p:spPr>
          <a:xfrm>
            <a:off x="1884058" y="2923257"/>
            <a:ext cx="205217" cy="4061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C60F715-FA8C-8B4E-9FE4-7C1E05A1EDD7}"/>
              </a:ext>
            </a:extLst>
          </p:cNvPr>
          <p:cNvCxnSpPr>
            <a:cxnSpLocks/>
          </p:cNvCxnSpPr>
          <p:nvPr/>
        </p:nvCxnSpPr>
        <p:spPr>
          <a:xfrm>
            <a:off x="3884604" y="1850835"/>
            <a:ext cx="632688" cy="0"/>
          </a:xfrm>
          <a:prstGeom prst="line">
            <a:avLst/>
          </a:prstGeom>
          <a:ln>
            <a:solidFill>
              <a:schemeClr val="accent4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9A4A41-542B-8225-0496-16B01622AD7D}"/>
              </a:ext>
            </a:extLst>
          </p:cNvPr>
          <p:cNvCxnSpPr>
            <a:cxnSpLocks/>
          </p:cNvCxnSpPr>
          <p:nvPr/>
        </p:nvCxnSpPr>
        <p:spPr>
          <a:xfrm>
            <a:off x="4685613" y="2943672"/>
            <a:ext cx="850392" cy="0"/>
          </a:xfrm>
          <a:prstGeom prst="line">
            <a:avLst/>
          </a:prstGeom>
          <a:ln>
            <a:solidFill>
              <a:schemeClr val="accent2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4B001E-F755-3996-EE91-1998D428D87B}"/>
              </a:ext>
            </a:extLst>
          </p:cNvPr>
          <p:cNvCxnSpPr>
            <a:cxnSpLocks/>
          </p:cNvCxnSpPr>
          <p:nvPr/>
        </p:nvCxnSpPr>
        <p:spPr>
          <a:xfrm>
            <a:off x="5208939" y="3741398"/>
            <a:ext cx="850392" cy="0"/>
          </a:xfrm>
          <a:prstGeom prst="line">
            <a:avLst/>
          </a:prstGeom>
          <a:ln>
            <a:solidFill>
              <a:schemeClr val="accent3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F5A97B2-2E88-8E9B-515D-F76831E7D16E}"/>
              </a:ext>
            </a:extLst>
          </p:cNvPr>
          <p:cNvGrpSpPr/>
          <p:nvPr/>
        </p:nvGrpSpPr>
        <p:grpSpPr>
          <a:xfrm>
            <a:off x="5548303" y="1240795"/>
            <a:ext cx="2677853" cy="724832"/>
            <a:chOff x="4502354" y="2073572"/>
            <a:chExt cx="3129654" cy="96644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D046DDE-1B88-EECE-3126-DD1F12E4A229}"/>
                </a:ext>
              </a:extLst>
            </p:cNvPr>
            <p:cNvSpPr txBox="1"/>
            <p:nvPr/>
          </p:nvSpPr>
          <p:spPr>
            <a:xfrm>
              <a:off x="4502354" y="2073572"/>
              <a:ext cx="3129654" cy="6155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1500" b="1" dirty="0">
                  <a:solidFill>
                    <a:schemeClr val="accent1"/>
                  </a:solidFill>
                  <a:latin typeface="Selawik" panose="020B0502040204020203" pitchFamily="34" charset="0"/>
                </a:rPr>
                <a:t>Serving our Organization</a:t>
              </a:r>
              <a:endParaRPr lang="en-IN" sz="1500" b="1" dirty="0">
                <a:solidFill>
                  <a:schemeClr val="accent1"/>
                </a:solidFill>
                <a:latin typeface="Selawik" panose="020B0502040204020203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5A319A-BBB5-F084-F295-5819507BE7FC}"/>
                </a:ext>
              </a:extLst>
            </p:cNvPr>
            <p:cNvSpPr txBox="1"/>
            <p:nvPr/>
          </p:nvSpPr>
          <p:spPr>
            <a:xfrm flipH="1">
              <a:off x="4514061" y="2593794"/>
              <a:ext cx="2912002" cy="44622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r>
                <a:rPr lang="en-US" sz="1050" dirty="0">
                  <a:solidFill>
                    <a:schemeClr val="accent3"/>
                  </a:solidFill>
                  <a:latin typeface="Selawik" panose="020B0502040204020203" pitchFamily="34" charset="0"/>
                  <a:ea typeface="Calibri Light" charset="0"/>
                  <a:cs typeface="Segoe UI"/>
                </a:rPr>
                <a:t>Implementing </a:t>
              </a:r>
              <a:r>
                <a:rPr lang="en-US" sz="1050" b="1" dirty="0">
                  <a:solidFill>
                    <a:schemeClr val="accent3"/>
                  </a:solidFill>
                  <a:latin typeface="Selawik" panose="020B0502040204020203" pitchFamily="34" charset="0"/>
                  <a:ea typeface="Calibri Light" charset="0"/>
                  <a:cs typeface="Segoe UI"/>
                </a:rPr>
                <a:t>Trauma-informed Practice</a:t>
              </a:r>
              <a:r>
                <a:rPr lang="en-US" sz="1050" dirty="0">
                  <a:solidFill>
                    <a:schemeClr val="accent3"/>
                  </a:solidFill>
                  <a:latin typeface="Selawik" panose="020B0502040204020203" pitchFamily="34" charset="0"/>
                  <a:ea typeface="Calibri Light" charset="0"/>
                  <a:cs typeface="Segoe UI"/>
                </a:rPr>
                <a:t> into organizational structures and between National CAC’s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B74BBE-BFD4-3570-0A81-FC9A39702628}"/>
              </a:ext>
            </a:extLst>
          </p:cNvPr>
          <p:cNvGrpSpPr/>
          <p:nvPr/>
        </p:nvGrpSpPr>
        <p:grpSpPr>
          <a:xfrm>
            <a:off x="6355960" y="2510758"/>
            <a:ext cx="1870196" cy="609416"/>
            <a:chOff x="4501415" y="2227460"/>
            <a:chExt cx="2747600" cy="81255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D4100C4-BFA8-329B-3619-89F959D6E46F}"/>
                </a:ext>
              </a:extLst>
            </p:cNvPr>
            <p:cNvSpPr txBox="1"/>
            <p:nvPr/>
          </p:nvSpPr>
          <p:spPr>
            <a:xfrm>
              <a:off x="4502354" y="2227460"/>
              <a:ext cx="2746661" cy="30777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1500" b="1" dirty="0">
                  <a:solidFill>
                    <a:schemeClr val="accent1"/>
                  </a:solidFill>
                  <a:latin typeface="Selawik" panose="020B0502040204020203" pitchFamily="34" charset="0"/>
                </a:rPr>
                <a:t>Serving our Teams</a:t>
              </a:r>
              <a:endParaRPr lang="en-IN" sz="1500" b="1" dirty="0">
                <a:solidFill>
                  <a:schemeClr val="accent1"/>
                </a:solidFill>
                <a:latin typeface="Selawik" panose="020B0502040204020203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9138256-1477-5855-A009-45A39FCCA76F}"/>
                </a:ext>
              </a:extLst>
            </p:cNvPr>
            <p:cNvSpPr txBox="1"/>
            <p:nvPr/>
          </p:nvSpPr>
          <p:spPr>
            <a:xfrm flipH="1">
              <a:off x="4501415" y="2599532"/>
              <a:ext cx="2747600" cy="44048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r>
                <a:rPr lang="en-US" sz="1050" b="1" dirty="0">
                  <a:solidFill>
                    <a:schemeClr val="accent3"/>
                  </a:solidFill>
                  <a:latin typeface="Selawik" panose="020B0502040204020203" pitchFamily="34" charset="0"/>
                  <a:ea typeface="Calibri Light" charset="0"/>
                  <a:cs typeface="Segoe UI"/>
                </a:rPr>
                <a:t>The Wellness Framework</a:t>
              </a:r>
              <a:r>
                <a:rPr lang="en-US" sz="1050" dirty="0">
                  <a:solidFill>
                    <a:schemeClr val="accent3"/>
                  </a:solidFill>
                  <a:latin typeface="Selawik" panose="020B0502040204020203" pitchFamily="34" charset="0"/>
                  <a:ea typeface="Calibri Light" charset="0"/>
                  <a:cs typeface="Segoe UI"/>
                </a:rPr>
                <a:t> is the next layer on this existing foundation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1D5A802-C5CB-29C8-4935-291AC5CED014}"/>
              </a:ext>
            </a:extLst>
          </p:cNvPr>
          <p:cNvGrpSpPr/>
          <p:nvPr/>
        </p:nvGrpSpPr>
        <p:grpSpPr>
          <a:xfrm>
            <a:off x="6887229" y="3412174"/>
            <a:ext cx="1870196" cy="609416"/>
            <a:chOff x="4501415" y="2227460"/>
            <a:chExt cx="2747600" cy="81255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2E506CF-E4DD-7CC3-E297-63A509C770A6}"/>
                </a:ext>
              </a:extLst>
            </p:cNvPr>
            <p:cNvSpPr txBox="1"/>
            <p:nvPr/>
          </p:nvSpPr>
          <p:spPr>
            <a:xfrm>
              <a:off x="4502354" y="2227460"/>
              <a:ext cx="2746661" cy="30777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1500" b="1" dirty="0">
                  <a:solidFill>
                    <a:schemeClr val="accent1"/>
                  </a:solidFill>
                  <a:latin typeface="Selawik" panose="020B0502040204020203" pitchFamily="34" charset="0"/>
                </a:rPr>
                <a:t>Serving our Families</a:t>
              </a:r>
              <a:endParaRPr lang="en-IN" sz="1500" b="1" dirty="0">
                <a:solidFill>
                  <a:schemeClr val="accent1"/>
                </a:solidFill>
                <a:latin typeface="Selawik" panose="020B0502040204020203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7D10316-492C-00E8-692C-8994748E3A60}"/>
                </a:ext>
              </a:extLst>
            </p:cNvPr>
            <p:cNvSpPr txBox="1"/>
            <p:nvPr/>
          </p:nvSpPr>
          <p:spPr>
            <a:xfrm flipH="1">
              <a:off x="4501415" y="2599532"/>
              <a:ext cx="2747600" cy="44048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r>
                <a:rPr lang="en-US" sz="1050" dirty="0">
                  <a:solidFill>
                    <a:schemeClr val="accent3"/>
                  </a:solidFill>
                  <a:latin typeface="Selawik" panose="020B0502040204020203" pitchFamily="34" charset="0"/>
                  <a:ea typeface="Calibri Light" charset="0"/>
                  <a:cs typeface="Segoe UI"/>
                </a:rPr>
                <a:t>The foundation of a </a:t>
              </a:r>
              <a:r>
                <a:rPr lang="en-US" sz="1050" b="1" dirty="0">
                  <a:solidFill>
                    <a:schemeClr val="accent3"/>
                  </a:solidFill>
                  <a:latin typeface="Selawik" panose="020B0502040204020203" pitchFamily="34" charset="0"/>
                  <a:ea typeface="Calibri Light" charset="0"/>
                  <a:cs typeface="Segoe UI"/>
                </a:rPr>
                <a:t>Trauma-Informed Organization </a:t>
              </a:r>
              <a:r>
                <a:rPr lang="en-US" sz="1050" dirty="0">
                  <a:solidFill>
                    <a:schemeClr val="accent3"/>
                  </a:solidFill>
                  <a:latin typeface="Selawik" panose="020B0502040204020203" pitchFamily="34" charset="0"/>
                  <a:ea typeface="Calibri Light" charset="0"/>
                  <a:cs typeface="Segoe UI"/>
                </a:rPr>
                <a:t>is that all staff and partners have </a:t>
              </a:r>
              <a:r>
                <a:rPr lang="en-US" sz="1050" b="1" dirty="0">
                  <a:solidFill>
                    <a:schemeClr val="accent3"/>
                  </a:solidFill>
                  <a:latin typeface="Selawik" panose="020B0502040204020203" pitchFamily="34" charset="0"/>
                  <a:ea typeface="Calibri Light" charset="0"/>
                  <a:cs typeface="Segoe UI"/>
                </a:rPr>
                <a:t>Trauma Awareness</a:t>
              </a:r>
              <a:r>
                <a:rPr lang="en-US" sz="1050" dirty="0">
                  <a:solidFill>
                    <a:schemeClr val="accent3"/>
                  </a:solidFill>
                  <a:latin typeface="Selawik" panose="020B0502040204020203" pitchFamily="34" charset="0"/>
                  <a:ea typeface="Calibri Light" charset="0"/>
                  <a:cs typeface="Segoe UI"/>
                </a:rPr>
                <a:t> and ongoing competency-based training </a:t>
              </a:r>
              <a:endParaRPr lang="en-US" sz="1050" dirty="0">
                <a:solidFill>
                  <a:schemeClr val="accent3"/>
                </a:solidFill>
                <a:latin typeface="Selawik" panose="020B0502040204020203" pitchFamily="34" charset="0"/>
                <a:ea typeface="Calibri Light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31" name="Picture 8" descr="Reasons why you should celebrate your family!">
            <a:extLst>
              <a:ext uri="{FF2B5EF4-FFF2-40B4-BE49-F238E27FC236}">
                <a16:creationId xmlns:a16="http://schemas.microsoft.com/office/drawing/2014/main" id="{F21518D7-C7C8-BDFF-8705-FA9080150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882" y="3626412"/>
            <a:ext cx="609142" cy="39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8D73587-07EB-117B-3DB6-FE518DB99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757" y="1609362"/>
            <a:ext cx="805782" cy="35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Graphic 32" descr="Meeting with solid fill">
            <a:extLst>
              <a:ext uri="{FF2B5EF4-FFF2-40B4-BE49-F238E27FC236}">
                <a16:creationId xmlns:a16="http://schemas.microsoft.com/office/drawing/2014/main" id="{0B6DF24A-3236-91B6-E84F-B89274064F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621282" y="2580357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90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0131" y="198948"/>
            <a:ext cx="3737543" cy="458115"/>
          </a:xfrm>
        </p:spPr>
        <p:txBody>
          <a:bodyPr>
            <a:noAutofit/>
          </a:bodyPr>
          <a:lstStyle/>
          <a:p>
            <a:r>
              <a:rPr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lawik Semibold" panose="020B0702040204020203" pitchFamily="34" charset="0"/>
              </a:rPr>
              <a:t>The Wellness </a:t>
            </a:r>
            <a:r>
              <a:rPr sz="2000" b="1" dirty="0">
                <a:solidFill>
                  <a:schemeClr val="accent1"/>
                </a:solidFill>
                <a:latin typeface="Selawik Semibold" panose="020B0702040204020203" pitchFamily="34" charset="0"/>
              </a:rPr>
              <a:t>Framework </a:t>
            </a:r>
            <a:endParaRPr lang="en-IN" sz="2000" b="1" dirty="0">
              <a:solidFill>
                <a:schemeClr val="accent1"/>
              </a:solidFill>
              <a:latin typeface="Selawik Semibold" panose="020B0702040204020203" pitchFamily="34" charset="0"/>
            </a:endParaRPr>
          </a:p>
        </p:txBody>
      </p:sp>
      <p:sp>
        <p:nvSpPr>
          <p:cNvPr id="50" name="Freeform 6"/>
          <p:cNvSpPr>
            <a:spLocks/>
          </p:cNvSpPr>
          <p:nvPr/>
        </p:nvSpPr>
        <p:spPr bwMode="auto">
          <a:xfrm>
            <a:off x="1843742" y="335355"/>
            <a:ext cx="5886653" cy="1419941"/>
          </a:xfrm>
          <a:custGeom>
            <a:avLst/>
            <a:gdLst/>
            <a:ahLst/>
            <a:cxnLst>
              <a:cxn ang="0">
                <a:pos x="2297" y="0"/>
              </a:cxn>
              <a:cxn ang="0">
                <a:pos x="3444" y="574"/>
              </a:cxn>
              <a:cxn ang="0">
                <a:pos x="4594" y="1147"/>
              </a:cxn>
              <a:cxn ang="0">
                <a:pos x="0" y="1147"/>
              </a:cxn>
              <a:cxn ang="0">
                <a:pos x="1147" y="574"/>
              </a:cxn>
              <a:cxn ang="0">
                <a:pos x="2297" y="0"/>
              </a:cxn>
            </a:cxnLst>
            <a:rect l="0" t="0" r="r" b="b"/>
            <a:pathLst>
              <a:path w="4594" h="1147">
                <a:moveTo>
                  <a:pt x="2297" y="0"/>
                </a:moveTo>
                <a:lnTo>
                  <a:pt x="3444" y="574"/>
                </a:lnTo>
                <a:lnTo>
                  <a:pt x="4594" y="1147"/>
                </a:lnTo>
                <a:lnTo>
                  <a:pt x="0" y="1147"/>
                </a:lnTo>
                <a:lnTo>
                  <a:pt x="1147" y="574"/>
                </a:lnTo>
                <a:lnTo>
                  <a:pt x="2297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050" dirty="0"/>
          </a:p>
        </p:txBody>
      </p:sp>
      <p:sp>
        <p:nvSpPr>
          <p:cNvPr id="52" name="Rectangle 8"/>
          <p:cNvSpPr>
            <a:spLocks noChangeArrowheads="1"/>
          </p:cNvSpPr>
          <p:nvPr/>
        </p:nvSpPr>
        <p:spPr bwMode="auto">
          <a:xfrm>
            <a:off x="2635463" y="1788441"/>
            <a:ext cx="4333490" cy="167738"/>
          </a:xfrm>
          <a:prstGeom prst="rect">
            <a:avLst/>
          </a:prstGeom>
          <a:solidFill>
            <a:schemeClr val="accent5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050">
              <a:latin typeface="Selawik Semibold" panose="020B0702040204020203" pitchFamily="34" charset="0"/>
            </a:endParaRPr>
          </a:p>
        </p:txBody>
      </p:sp>
      <p:sp>
        <p:nvSpPr>
          <p:cNvPr id="53" name="Rectangle 9"/>
          <p:cNvSpPr>
            <a:spLocks noChangeArrowheads="1"/>
          </p:cNvSpPr>
          <p:nvPr/>
        </p:nvSpPr>
        <p:spPr bwMode="auto">
          <a:xfrm>
            <a:off x="2720210" y="3924838"/>
            <a:ext cx="4163993" cy="132016"/>
          </a:xfrm>
          <a:prstGeom prst="rect">
            <a:avLst/>
          </a:prstGeom>
          <a:solidFill>
            <a:schemeClr val="accent5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N" sz="1050">
              <a:latin typeface="Selawik Semibold" panose="020B0702040204020203" pitchFamily="34" charset="0"/>
            </a:endParaRPr>
          </a:p>
        </p:txBody>
      </p:sp>
      <p:sp>
        <p:nvSpPr>
          <p:cNvPr id="54" name="Rectangle 10"/>
          <p:cNvSpPr>
            <a:spLocks noChangeArrowheads="1"/>
          </p:cNvSpPr>
          <p:nvPr/>
        </p:nvSpPr>
        <p:spPr bwMode="auto">
          <a:xfrm>
            <a:off x="2413984" y="4060434"/>
            <a:ext cx="4682179" cy="293290"/>
          </a:xfrm>
          <a:prstGeom prst="rect">
            <a:avLst/>
          </a:prstGeom>
          <a:solidFill>
            <a:schemeClr val="accent5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IN" sz="1050" b="1" dirty="0">
                <a:solidFill>
                  <a:srgbClr val="002060"/>
                </a:solidFill>
                <a:latin typeface="Selawik Semibold" panose="020B0702040204020203" pitchFamily="34" charset="0"/>
              </a:rPr>
              <a:t>Onboarding                                                        	    Exiting</a:t>
            </a:r>
          </a:p>
        </p:txBody>
      </p:sp>
      <p:grpSp>
        <p:nvGrpSpPr>
          <p:cNvPr id="55" name="Group 46"/>
          <p:cNvGrpSpPr/>
          <p:nvPr/>
        </p:nvGrpSpPr>
        <p:grpSpPr>
          <a:xfrm>
            <a:off x="2912309" y="1996356"/>
            <a:ext cx="602282" cy="1895336"/>
            <a:chOff x="1660747" y="3203185"/>
            <a:chExt cx="554210" cy="1962088"/>
          </a:xfrm>
          <a:solidFill>
            <a:schemeClr val="accent2"/>
          </a:solidFill>
        </p:grpSpPr>
        <p:sp>
          <p:nvSpPr>
            <p:cNvPr id="68" name="Freeform 11"/>
            <p:cNvSpPr>
              <a:spLocks/>
            </p:cNvSpPr>
            <p:nvPr/>
          </p:nvSpPr>
          <p:spPr bwMode="auto">
            <a:xfrm>
              <a:off x="1660747" y="3203185"/>
              <a:ext cx="554210" cy="80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3" y="0"/>
                </a:cxn>
                <a:cxn ang="0">
                  <a:pos x="458" y="77"/>
                </a:cxn>
                <a:cxn ang="0">
                  <a:pos x="71" y="77"/>
                </a:cxn>
                <a:cxn ang="0">
                  <a:pos x="0" y="0"/>
                </a:cxn>
              </a:cxnLst>
              <a:rect l="0" t="0" r="r" b="b"/>
              <a:pathLst>
                <a:path w="533" h="77">
                  <a:moveTo>
                    <a:pt x="0" y="0"/>
                  </a:moveTo>
                  <a:lnTo>
                    <a:pt x="533" y="0"/>
                  </a:lnTo>
                  <a:lnTo>
                    <a:pt x="458" y="77"/>
                  </a:lnTo>
                  <a:lnTo>
                    <a:pt x="71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>
                <a:latin typeface="Selawik Semibold" panose="020B0702040204020203" pitchFamily="34" charset="0"/>
              </a:endParaRPr>
            </a:p>
          </p:txBody>
        </p:sp>
        <p:sp>
          <p:nvSpPr>
            <p:cNvPr id="69" name="Rectangle 12"/>
            <p:cNvSpPr>
              <a:spLocks noChangeArrowheads="1"/>
            </p:cNvSpPr>
            <p:nvPr/>
          </p:nvSpPr>
          <p:spPr bwMode="auto">
            <a:xfrm>
              <a:off x="1738731" y="3313403"/>
              <a:ext cx="396161" cy="173021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vert270" wrap="square" lIns="68580" tIns="34290" rIns="68580" bIns="34290" numCol="1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500" b="1" dirty="0">
                  <a:solidFill>
                    <a:schemeClr val="bg2"/>
                  </a:solidFill>
                  <a:latin typeface="Selawik Semibold" panose="020B0702040204020203" pitchFamily="34" charset="0"/>
                </a:rPr>
                <a:t>Critical Incident Debriefing </a:t>
              </a:r>
              <a:endParaRPr lang="en-IN" sz="1500" b="1" dirty="0">
                <a:solidFill>
                  <a:schemeClr val="bg2"/>
                </a:solidFill>
                <a:latin typeface="Selawik Semibold" panose="020B0702040204020203" pitchFamily="34" charset="0"/>
                <a:cs typeface="Arial" pitchFamily="34" charset="0"/>
              </a:endParaRPr>
            </a:p>
          </p:txBody>
        </p:sp>
        <p:sp>
          <p:nvSpPr>
            <p:cNvPr id="70" name="Freeform 13"/>
            <p:cNvSpPr>
              <a:spLocks/>
            </p:cNvSpPr>
            <p:nvPr/>
          </p:nvSpPr>
          <p:spPr bwMode="auto">
            <a:xfrm>
              <a:off x="1660747" y="5082090"/>
              <a:ext cx="554210" cy="83183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463" y="0"/>
                </a:cxn>
                <a:cxn ang="0">
                  <a:pos x="533" y="80"/>
                </a:cxn>
                <a:cxn ang="0">
                  <a:pos x="0" y="80"/>
                </a:cxn>
                <a:cxn ang="0">
                  <a:pos x="75" y="0"/>
                </a:cxn>
              </a:cxnLst>
              <a:rect l="0" t="0" r="r" b="b"/>
              <a:pathLst>
                <a:path w="533" h="80">
                  <a:moveTo>
                    <a:pt x="75" y="0"/>
                  </a:moveTo>
                  <a:lnTo>
                    <a:pt x="463" y="0"/>
                  </a:lnTo>
                  <a:lnTo>
                    <a:pt x="533" y="80"/>
                  </a:lnTo>
                  <a:lnTo>
                    <a:pt x="0" y="80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>
                <a:latin typeface="Selawik Semibold" panose="020B0702040204020203" pitchFamily="34" charset="0"/>
              </a:endParaRPr>
            </a:p>
          </p:txBody>
        </p:sp>
      </p:grpSp>
      <p:grpSp>
        <p:nvGrpSpPr>
          <p:cNvPr id="56" name="Group 47"/>
          <p:cNvGrpSpPr/>
          <p:nvPr/>
        </p:nvGrpSpPr>
        <p:grpSpPr>
          <a:xfrm>
            <a:off x="3988053" y="1996356"/>
            <a:ext cx="602282" cy="1895336"/>
            <a:chOff x="2650629" y="3203185"/>
            <a:chExt cx="554210" cy="1962088"/>
          </a:xfrm>
          <a:solidFill>
            <a:schemeClr val="accent5">
              <a:lumMod val="75000"/>
            </a:schemeClr>
          </a:solidFill>
        </p:grpSpPr>
        <p:sp>
          <p:nvSpPr>
            <p:cNvPr id="65" name="Freeform 14"/>
            <p:cNvSpPr>
              <a:spLocks/>
            </p:cNvSpPr>
            <p:nvPr/>
          </p:nvSpPr>
          <p:spPr bwMode="auto">
            <a:xfrm>
              <a:off x="2650629" y="3203185"/>
              <a:ext cx="554210" cy="80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3" y="0"/>
                </a:cxn>
                <a:cxn ang="0">
                  <a:pos x="458" y="77"/>
                </a:cxn>
                <a:cxn ang="0">
                  <a:pos x="69" y="77"/>
                </a:cxn>
                <a:cxn ang="0">
                  <a:pos x="0" y="0"/>
                </a:cxn>
              </a:cxnLst>
              <a:rect l="0" t="0" r="r" b="b"/>
              <a:pathLst>
                <a:path w="533" h="77">
                  <a:moveTo>
                    <a:pt x="0" y="0"/>
                  </a:moveTo>
                  <a:lnTo>
                    <a:pt x="533" y="0"/>
                  </a:lnTo>
                  <a:lnTo>
                    <a:pt x="458" y="77"/>
                  </a:lnTo>
                  <a:lnTo>
                    <a:pt x="69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>
                <a:latin typeface="Selawik Semibold" panose="020B0702040204020203" pitchFamily="34" charset="0"/>
              </a:endParaRPr>
            </a:p>
          </p:txBody>
        </p:sp>
        <p:sp>
          <p:nvSpPr>
            <p:cNvPr id="66" name="Rectangle 15"/>
            <p:cNvSpPr>
              <a:spLocks noChangeArrowheads="1"/>
            </p:cNvSpPr>
            <p:nvPr/>
          </p:nvSpPr>
          <p:spPr bwMode="auto">
            <a:xfrm>
              <a:off x="2728614" y="3313403"/>
              <a:ext cx="396161" cy="173021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vert270" wrap="square" lIns="68580" tIns="34290" rIns="68580" bIns="34290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1500" b="1" dirty="0">
                  <a:solidFill>
                    <a:schemeClr val="bg1"/>
                  </a:solidFill>
                  <a:latin typeface="Selawik Semibold" panose="020B0702040204020203" pitchFamily="34" charset="0"/>
                </a:rPr>
                <a:t>Peer Mentorship</a:t>
              </a:r>
              <a:endParaRPr lang="en-IN" sz="1500" b="1">
                <a:solidFill>
                  <a:schemeClr val="bg1"/>
                </a:solidFill>
                <a:latin typeface="Selawik Semibold" panose="020B0702040204020203" pitchFamily="34" charset="0"/>
              </a:endParaRPr>
            </a:p>
          </p:txBody>
        </p:sp>
        <p:sp>
          <p:nvSpPr>
            <p:cNvPr id="67" name="Freeform 16"/>
            <p:cNvSpPr>
              <a:spLocks/>
            </p:cNvSpPr>
            <p:nvPr/>
          </p:nvSpPr>
          <p:spPr bwMode="auto">
            <a:xfrm>
              <a:off x="2650629" y="5082090"/>
              <a:ext cx="554210" cy="83183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462" y="0"/>
                </a:cxn>
                <a:cxn ang="0">
                  <a:pos x="533" y="80"/>
                </a:cxn>
                <a:cxn ang="0">
                  <a:pos x="0" y="80"/>
                </a:cxn>
                <a:cxn ang="0">
                  <a:pos x="75" y="0"/>
                </a:cxn>
              </a:cxnLst>
              <a:rect l="0" t="0" r="r" b="b"/>
              <a:pathLst>
                <a:path w="533" h="80">
                  <a:moveTo>
                    <a:pt x="75" y="0"/>
                  </a:moveTo>
                  <a:lnTo>
                    <a:pt x="462" y="0"/>
                  </a:lnTo>
                  <a:lnTo>
                    <a:pt x="533" y="80"/>
                  </a:lnTo>
                  <a:lnTo>
                    <a:pt x="0" y="80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>
                <a:latin typeface="Selawik Semibold" panose="020B0702040204020203" pitchFamily="34" charset="0"/>
              </a:endParaRPr>
            </a:p>
          </p:txBody>
        </p:sp>
      </p:grpSp>
      <p:grpSp>
        <p:nvGrpSpPr>
          <p:cNvPr id="57" name="Group 48"/>
          <p:cNvGrpSpPr/>
          <p:nvPr/>
        </p:nvGrpSpPr>
        <p:grpSpPr>
          <a:xfrm>
            <a:off x="5025378" y="1996356"/>
            <a:ext cx="605672" cy="1895336"/>
            <a:chOff x="3605159" y="3203185"/>
            <a:chExt cx="557329" cy="1962088"/>
          </a:xfrm>
          <a:solidFill>
            <a:schemeClr val="accent4"/>
          </a:solidFill>
        </p:grpSpPr>
        <p:sp>
          <p:nvSpPr>
            <p:cNvPr id="62" name="Freeform 17"/>
            <p:cNvSpPr>
              <a:spLocks/>
            </p:cNvSpPr>
            <p:nvPr/>
          </p:nvSpPr>
          <p:spPr bwMode="auto">
            <a:xfrm>
              <a:off x="3605159" y="3203185"/>
              <a:ext cx="557329" cy="80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6" y="0"/>
                </a:cxn>
                <a:cxn ang="0">
                  <a:pos x="458" y="77"/>
                </a:cxn>
                <a:cxn ang="0">
                  <a:pos x="71" y="77"/>
                </a:cxn>
                <a:cxn ang="0">
                  <a:pos x="0" y="0"/>
                </a:cxn>
              </a:cxnLst>
              <a:rect l="0" t="0" r="r" b="b"/>
              <a:pathLst>
                <a:path w="536" h="77">
                  <a:moveTo>
                    <a:pt x="0" y="0"/>
                  </a:moveTo>
                  <a:lnTo>
                    <a:pt x="536" y="0"/>
                  </a:lnTo>
                  <a:lnTo>
                    <a:pt x="458" y="77"/>
                  </a:lnTo>
                  <a:lnTo>
                    <a:pt x="71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>
                <a:latin typeface="Selawik Semibold" panose="020B0702040204020203" pitchFamily="34" charset="0"/>
              </a:endParaRPr>
            </a:p>
          </p:txBody>
        </p:sp>
        <p:sp>
          <p:nvSpPr>
            <p:cNvPr id="63" name="Rectangle 18"/>
            <p:cNvSpPr>
              <a:spLocks noChangeArrowheads="1"/>
            </p:cNvSpPr>
            <p:nvPr/>
          </p:nvSpPr>
          <p:spPr bwMode="auto">
            <a:xfrm>
              <a:off x="3685223" y="3313403"/>
              <a:ext cx="396161" cy="173021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vert270" wrap="square" lIns="68580" tIns="34290" rIns="68580" bIns="34290" numCol="1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500" b="1" dirty="0">
                  <a:solidFill>
                    <a:schemeClr val="bg1"/>
                  </a:solidFill>
                  <a:latin typeface="Selawik Semibold" panose="020B0702040204020203" pitchFamily="34" charset="0"/>
                </a:rPr>
                <a:t>Trauma Informed Leadership</a:t>
              </a:r>
              <a:endParaRPr lang="en-IN" sz="1500" b="1">
                <a:solidFill>
                  <a:schemeClr val="bg1"/>
                </a:solidFill>
                <a:latin typeface="Selawik Semibold" panose="020B0702040204020203" pitchFamily="34" charset="0"/>
              </a:endParaRPr>
            </a:p>
          </p:txBody>
        </p:sp>
        <p:sp>
          <p:nvSpPr>
            <p:cNvPr id="64" name="Freeform 19"/>
            <p:cNvSpPr>
              <a:spLocks/>
            </p:cNvSpPr>
            <p:nvPr/>
          </p:nvSpPr>
          <p:spPr bwMode="auto">
            <a:xfrm>
              <a:off x="3605159" y="5082090"/>
              <a:ext cx="557329" cy="8318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465" y="0"/>
                </a:cxn>
                <a:cxn ang="0">
                  <a:pos x="536" y="80"/>
                </a:cxn>
                <a:cxn ang="0">
                  <a:pos x="0" y="80"/>
                </a:cxn>
                <a:cxn ang="0">
                  <a:pos x="77" y="0"/>
                </a:cxn>
              </a:cxnLst>
              <a:rect l="0" t="0" r="r" b="b"/>
              <a:pathLst>
                <a:path w="536" h="80">
                  <a:moveTo>
                    <a:pt x="77" y="0"/>
                  </a:moveTo>
                  <a:lnTo>
                    <a:pt x="465" y="0"/>
                  </a:lnTo>
                  <a:lnTo>
                    <a:pt x="536" y="80"/>
                  </a:lnTo>
                  <a:lnTo>
                    <a:pt x="0" y="80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>
                <a:latin typeface="Selawik Semibold" panose="020B0702040204020203" pitchFamily="34" charset="0"/>
              </a:endParaRPr>
            </a:p>
          </p:txBody>
        </p:sp>
      </p:grpSp>
      <p:grpSp>
        <p:nvGrpSpPr>
          <p:cNvPr id="58" name="Group 49"/>
          <p:cNvGrpSpPr/>
          <p:nvPr/>
        </p:nvGrpSpPr>
        <p:grpSpPr>
          <a:xfrm>
            <a:off x="6077394" y="1996356"/>
            <a:ext cx="604541" cy="1895336"/>
            <a:chOff x="4573206" y="3203185"/>
            <a:chExt cx="556289" cy="1962088"/>
          </a:xfrm>
          <a:solidFill>
            <a:schemeClr val="accent1"/>
          </a:solidFill>
        </p:grpSpPr>
        <p:sp>
          <p:nvSpPr>
            <p:cNvPr id="59" name="Freeform 20"/>
            <p:cNvSpPr>
              <a:spLocks/>
            </p:cNvSpPr>
            <p:nvPr/>
          </p:nvSpPr>
          <p:spPr bwMode="auto">
            <a:xfrm>
              <a:off x="4573206" y="3203185"/>
              <a:ext cx="556289" cy="800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5" y="0"/>
                </a:cxn>
                <a:cxn ang="0">
                  <a:pos x="458" y="77"/>
                </a:cxn>
                <a:cxn ang="0">
                  <a:pos x="71" y="77"/>
                </a:cxn>
                <a:cxn ang="0">
                  <a:pos x="0" y="0"/>
                </a:cxn>
              </a:cxnLst>
              <a:rect l="0" t="0" r="r" b="b"/>
              <a:pathLst>
                <a:path w="535" h="77">
                  <a:moveTo>
                    <a:pt x="0" y="0"/>
                  </a:moveTo>
                  <a:lnTo>
                    <a:pt x="535" y="0"/>
                  </a:lnTo>
                  <a:lnTo>
                    <a:pt x="458" y="77"/>
                  </a:lnTo>
                  <a:lnTo>
                    <a:pt x="71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>
                <a:latin typeface="Selawik Semibold" panose="020B0702040204020203" pitchFamily="34" charset="0"/>
              </a:endParaRPr>
            </a:p>
          </p:txBody>
        </p:sp>
        <p:sp>
          <p:nvSpPr>
            <p:cNvPr id="60" name="Rectangle 21"/>
            <p:cNvSpPr>
              <a:spLocks noChangeArrowheads="1"/>
            </p:cNvSpPr>
            <p:nvPr/>
          </p:nvSpPr>
          <p:spPr bwMode="auto">
            <a:xfrm>
              <a:off x="4653270" y="3313403"/>
              <a:ext cx="396161" cy="173021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vert270" wrap="square" lIns="68580" tIns="34290" rIns="68580" bIns="34290" numCol="1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500" b="1" dirty="0">
                  <a:solidFill>
                    <a:schemeClr val="bg1"/>
                  </a:solidFill>
                  <a:latin typeface="Selawik Semibold" panose="020B0702040204020203" pitchFamily="34" charset="0"/>
                </a:rPr>
                <a:t>Competency Based Training</a:t>
              </a:r>
              <a:endParaRPr lang="en-IN" sz="1500" b="1">
                <a:solidFill>
                  <a:schemeClr val="bg1"/>
                </a:solidFill>
                <a:latin typeface="Selawik Semibold" panose="020B0702040204020203" pitchFamily="34" charset="0"/>
              </a:endParaRPr>
            </a:p>
          </p:txBody>
        </p:sp>
        <p:sp>
          <p:nvSpPr>
            <p:cNvPr id="61" name="Freeform 22"/>
            <p:cNvSpPr>
              <a:spLocks/>
            </p:cNvSpPr>
            <p:nvPr/>
          </p:nvSpPr>
          <p:spPr bwMode="auto">
            <a:xfrm>
              <a:off x="4573206" y="5082090"/>
              <a:ext cx="556289" cy="8318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465" y="0"/>
                </a:cxn>
                <a:cxn ang="0">
                  <a:pos x="535" y="80"/>
                </a:cxn>
                <a:cxn ang="0">
                  <a:pos x="0" y="80"/>
                </a:cxn>
                <a:cxn ang="0">
                  <a:pos x="77" y="0"/>
                </a:cxn>
              </a:cxnLst>
              <a:rect l="0" t="0" r="r" b="b"/>
              <a:pathLst>
                <a:path w="535" h="80">
                  <a:moveTo>
                    <a:pt x="77" y="0"/>
                  </a:moveTo>
                  <a:lnTo>
                    <a:pt x="465" y="0"/>
                  </a:lnTo>
                  <a:lnTo>
                    <a:pt x="535" y="80"/>
                  </a:lnTo>
                  <a:lnTo>
                    <a:pt x="0" y="80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1050">
                <a:latin typeface="Selawik Semibold" panose="020B0702040204020203" pitchFamily="34" charset="0"/>
              </a:endParaRP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D85BAF5C-0636-95CA-283B-69839700AB64}"/>
              </a:ext>
            </a:extLst>
          </p:cNvPr>
          <p:cNvSpPr/>
          <p:nvPr/>
        </p:nvSpPr>
        <p:spPr>
          <a:xfrm>
            <a:off x="3505271" y="4076856"/>
            <a:ext cx="2501012" cy="202189"/>
          </a:xfrm>
          <a:prstGeom prst="rightArrow">
            <a:avLst/>
          </a:prstGeom>
          <a:solidFill>
            <a:schemeClr val="bg2"/>
          </a:solidFill>
          <a:ln w="3175">
            <a:solidFill>
              <a:schemeClr val="bg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050" dirty="0">
              <a:latin typeface="Selawik Semibold" panose="020B0702040204020203" pitchFamily="34" charset="0"/>
            </a:endParaRPr>
          </a:p>
        </p:txBody>
      </p:sp>
      <p:sp>
        <p:nvSpPr>
          <p:cNvPr id="51" name="Freeform 7"/>
          <p:cNvSpPr>
            <a:spLocks/>
          </p:cNvSpPr>
          <p:nvPr/>
        </p:nvSpPr>
        <p:spPr bwMode="auto">
          <a:xfrm>
            <a:off x="3397071" y="877436"/>
            <a:ext cx="2834001" cy="630775"/>
          </a:xfrm>
          <a:custGeom>
            <a:avLst/>
            <a:gdLst/>
            <a:ahLst/>
            <a:cxnLst>
              <a:cxn ang="0">
                <a:pos x="1254" y="0"/>
              </a:cxn>
              <a:cxn ang="0">
                <a:pos x="1881" y="313"/>
              </a:cxn>
              <a:cxn ang="0">
                <a:pos x="2508" y="628"/>
              </a:cxn>
              <a:cxn ang="0">
                <a:pos x="0" y="628"/>
              </a:cxn>
              <a:cxn ang="0">
                <a:pos x="627" y="313"/>
              </a:cxn>
              <a:cxn ang="0">
                <a:pos x="1254" y="0"/>
              </a:cxn>
            </a:cxnLst>
            <a:rect l="0" t="0" r="r" b="b"/>
            <a:pathLst>
              <a:path w="2508" h="628">
                <a:moveTo>
                  <a:pt x="1254" y="0"/>
                </a:moveTo>
                <a:lnTo>
                  <a:pt x="1881" y="313"/>
                </a:lnTo>
                <a:lnTo>
                  <a:pt x="2508" y="628"/>
                </a:lnTo>
                <a:lnTo>
                  <a:pt x="0" y="628"/>
                </a:lnTo>
                <a:lnTo>
                  <a:pt x="627" y="313"/>
                </a:lnTo>
                <a:lnTo>
                  <a:pt x="1254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b" anchorCtr="1" compatLnSpc="1">
            <a:prstTxWarp prst="textNoShape">
              <a:avLst/>
            </a:prstTxWarp>
          </a:bodyPr>
          <a:lstStyle/>
          <a:p>
            <a:pPr algn="ctr"/>
            <a:endParaRPr lang="en-IN" sz="1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C0024DB-667F-ADEF-E65A-4882CA8A1F3F}"/>
              </a:ext>
            </a:extLst>
          </p:cNvPr>
          <p:cNvGrpSpPr/>
          <p:nvPr/>
        </p:nvGrpSpPr>
        <p:grpSpPr>
          <a:xfrm rot="21228335">
            <a:off x="3729908" y="84986"/>
            <a:ext cx="2216053" cy="1842192"/>
            <a:chOff x="3708513" y="381558"/>
            <a:chExt cx="2408259" cy="206528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3E62330-9214-9713-2FD9-3E824C802D08}"/>
                </a:ext>
              </a:extLst>
            </p:cNvPr>
            <p:cNvSpPr/>
            <p:nvPr/>
          </p:nvSpPr>
          <p:spPr>
            <a:xfrm>
              <a:off x="3708513" y="381558"/>
              <a:ext cx="1362831" cy="1352169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CA" sz="1050" dirty="0">
                <a:solidFill>
                  <a:schemeClr val="bg2"/>
                </a:solidFill>
                <a:latin typeface="Selawik Semibold" panose="020B0702040204020203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268EF31-9D08-A6DD-BC18-E67BAC8EA038}"/>
                </a:ext>
              </a:extLst>
            </p:cNvPr>
            <p:cNvSpPr/>
            <p:nvPr/>
          </p:nvSpPr>
          <p:spPr>
            <a:xfrm>
              <a:off x="4815152" y="496606"/>
              <a:ext cx="1301620" cy="13521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endParaRPr lang="en-CA" sz="1100" dirty="0">
                <a:solidFill>
                  <a:schemeClr val="bg1"/>
                </a:solidFill>
                <a:latin typeface="Selawik Semibold" panose="020B0702040204020203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D80C45D-EB33-3573-1709-C28A1275B7B2}"/>
                </a:ext>
              </a:extLst>
            </p:cNvPr>
            <p:cNvSpPr/>
            <p:nvPr/>
          </p:nvSpPr>
          <p:spPr>
            <a:xfrm>
              <a:off x="4186394" y="1196345"/>
              <a:ext cx="1301620" cy="1250495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>
                <a:solidFill>
                  <a:schemeClr val="bg1"/>
                </a:solidFill>
                <a:latin typeface="Selawik Semibold" panose="020B0702040204020203" pitchFamily="34" charset="0"/>
              </a:endParaRPr>
            </a:p>
            <a:p>
              <a:pPr algn="ctr"/>
              <a:endParaRPr lang="en-US" dirty="0">
                <a:solidFill>
                  <a:schemeClr val="bg1"/>
                </a:solidFill>
                <a:latin typeface="Selawik Semibold" panose="020B0702040204020203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7ED2644-33ED-DF83-B11A-F01B41866B4B}"/>
                </a:ext>
              </a:extLst>
            </p:cNvPr>
            <p:cNvSpPr/>
            <p:nvPr/>
          </p:nvSpPr>
          <p:spPr>
            <a:xfrm rot="371665">
              <a:off x="4519214" y="979637"/>
              <a:ext cx="757081" cy="74775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700" dirty="0">
                <a:solidFill>
                  <a:schemeClr val="bg2"/>
                </a:solidFill>
                <a:latin typeface="Selawik Semibold" panose="020B0702040204020203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A356101-5B57-8995-F0CD-6CE282963D46}"/>
                </a:ext>
              </a:extLst>
            </p:cNvPr>
            <p:cNvSpPr txBox="1"/>
            <p:nvPr/>
          </p:nvSpPr>
          <p:spPr>
            <a:xfrm rot="371665">
              <a:off x="4180102" y="1810572"/>
              <a:ext cx="1361263" cy="310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  <a:latin typeface="Selawik Semibold" panose="020B0702040204020203" pitchFamily="34" charset="0"/>
                </a:rPr>
                <a:t>Administration</a:t>
              </a:r>
              <a:endParaRPr lang="en-CA" sz="1200" dirty="0">
                <a:solidFill>
                  <a:schemeClr val="tx2"/>
                </a:solidFill>
                <a:latin typeface="Selawik Semibold" panose="020B0702040204020203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01E657C-0C34-75ED-9EEC-99CFB0D625D1}"/>
                </a:ext>
              </a:extLst>
            </p:cNvPr>
            <p:cNvSpPr txBox="1"/>
            <p:nvPr/>
          </p:nvSpPr>
          <p:spPr>
            <a:xfrm rot="371665">
              <a:off x="5144607" y="829343"/>
              <a:ext cx="9252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Selawik Semibold" panose="020B0702040204020203" pitchFamily="34" charset="0"/>
                </a:rPr>
                <a:t>Frontline</a:t>
              </a:r>
              <a:endParaRPr lang="en-CA" sz="1600" dirty="0">
                <a:solidFill>
                  <a:schemeClr val="tx2"/>
                </a:solidFill>
                <a:latin typeface="Selawik Semibold" panose="020B0702040204020203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2D46065-07BB-EED2-D231-491019FC07C0}"/>
                </a:ext>
              </a:extLst>
            </p:cNvPr>
            <p:cNvSpPr txBox="1"/>
            <p:nvPr/>
          </p:nvSpPr>
          <p:spPr>
            <a:xfrm rot="371665">
              <a:off x="3744200" y="667561"/>
              <a:ext cx="1169148" cy="345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  <a:latin typeface="Selawik Semibold" panose="020B0702040204020203" pitchFamily="34" charset="0"/>
                </a:rPr>
                <a:t>Leadership</a:t>
              </a:r>
              <a:endParaRPr lang="en-CA" dirty="0">
                <a:solidFill>
                  <a:schemeClr val="bg2"/>
                </a:solidFill>
                <a:latin typeface="Selawik Semibold" panose="020B0702040204020203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2189DF5-D54A-E4B8-976F-1EF99F607C9F}"/>
              </a:ext>
            </a:extLst>
          </p:cNvPr>
          <p:cNvSpPr txBox="1"/>
          <p:nvPr/>
        </p:nvSpPr>
        <p:spPr>
          <a:xfrm>
            <a:off x="4417348" y="697199"/>
            <a:ext cx="82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Selawik Semibold" panose="020B0702040204020203" pitchFamily="34" charset="0"/>
              </a:rPr>
              <a:t>Trauma Informed Organization</a:t>
            </a:r>
            <a:endParaRPr lang="en-CA" sz="800" dirty="0">
              <a:latin typeface="Selawik Semibold" panose="020B07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BD9BE0-832E-0FB4-8CF3-0E55F890CDD3}"/>
              </a:ext>
            </a:extLst>
          </p:cNvPr>
          <p:cNvSpPr txBox="1"/>
          <p:nvPr/>
        </p:nvSpPr>
        <p:spPr>
          <a:xfrm>
            <a:off x="2570955" y="4480832"/>
            <a:ext cx="1183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Selawik Semibold" panose="020B0702040204020203" pitchFamily="34" charset="0"/>
              </a:rPr>
              <a:t>Customized </a:t>
            </a:r>
            <a:r>
              <a:rPr lang="en-CA" dirty="0">
                <a:solidFill>
                  <a:schemeClr val="accent1"/>
                </a:solidFill>
                <a:latin typeface="Selawik Semibold" panose="020B0702040204020203" pitchFamily="34" charset="0"/>
              </a:rPr>
              <a:t>Approach</a:t>
            </a:r>
            <a:endParaRPr lang="en-US" dirty="0">
              <a:solidFill>
                <a:schemeClr val="accent1"/>
              </a:solidFill>
              <a:latin typeface="Selawik Semibold" panose="020B07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EEC850-1197-8B82-1B77-B9E4595093C1}"/>
              </a:ext>
            </a:extLst>
          </p:cNvPr>
          <p:cNvSpPr txBox="1"/>
          <p:nvPr/>
        </p:nvSpPr>
        <p:spPr>
          <a:xfrm>
            <a:off x="3911920" y="4356488"/>
            <a:ext cx="18322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Selawik Semibold" panose="020B0702040204020203" pitchFamily="34" charset="0"/>
              </a:rPr>
              <a:t>Co-Created with All Partner Organizations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EE6961-B959-12C5-41A5-9E7A1A7D331D}"/>
              </a:ext>
            </a:extLst>
          </p:cNvPr>
          <p:cNvSpPr txBox="1"/>
          <p:nvPr/>
        </p:nvSpPr>
        <p:spPr>
          <a:xfrm>
            <a:off x="5664484" y="4378834"/>
            <a:ext cx="17733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Selawik Semibold" panose="020B0702040204020203" pitchFamily="34" charset="0"/>
              </a:rPr>
              <a:t>Accessible to All CYAC Staff and Partners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52014DD-E555-5D63-12C1-7848B86AD9D9}"/>
              </a:ext>
            </a:extLst>
          </p:cNvPr>
          <p:cNvCxnSpPr>
            <a:cxnSpLocks/>
          </p:cNvCxnSpPr>
          <p:nvPr/>
        </p:nvCxnSpPr>
        <p:spPr>
          <a:xfrm>
            <a:off x="3827858" y="4486556"/>
            <a:ext cx="0" cy="5232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3A539F-2F0D-849A-DB3F-3F7DE915DD64}"/>
              </a:ext>
            </a:extLst>
          </p:cNvPr>
          <p:cNvCxnSpPr>
            <a:cxnSpLocks/>
          </p:cNvCxnSpPr>
          <p:nvPr/>
        </p:nvCxnSpPr>
        <p:spPr>
          <a:xfrm>
            <a:off x="5740466" y="4486556"/>
            <a:ext cx="0" cy="52322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41;p28">
            <a:extLst>
              <a:ext uri="{FF2B5EF4-FFF2-40B4-BE49-F238E27FC236}">
                <a16:creationId xmlns:a16="http://schemas.microsoft.com/office/drawing/2014/main" id="{FB6F6963-01B0-2A9B-A500-8456A6793B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761" y="215640"/>
            <a:ext cx="222787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accent3"/>
                </a:solidFill>
                <a:latin typeface="Selawik Semibold" panose="020B0702040204020203" pitchFamily="34" charset="0"/>
                <a:ea typeface="Overpass SemiBold"/>
                <a:cs typeface="Overpass SemiBold"/>
                <a:sym typeface="Overpass SemiBold"/>
              </a:rPr>
              <a:t>DRIVING FORCES</a:t>
            </a:r>
            <a:endParaRPr sz="2000" b="1" dirty="0">
              <a:solidFill>
                <a:schemeClr val="accent3"/>
              </a:solidFill>
              <a:latin typeface="Selawik Semibold" panose="020B0702040204020203" pitchFamily="34" charset="0"/>
              <a:ea typeface="Overpass SemiBold"/>
              <a:cs typeface="Overpass SemiBold"/>
              <a:sym typeface="Overpass SemiBold"/>
            </a:endParaRPr>
          </a:p>
        </p:txBody>
      </p:sp>
      <p:grpSp>
        <p:nvGrpSpPr>
          <p:cNvPr id="4" name="Google Shape;9898;p57">
            <a:extLst>
              <a:ext uri="{FF2B5EF4-FFF2-40B4-BE49-F238E27FC236}">
                <a16:creationId xmlns:a16="http://schemas.microsoft.com/office/drawing/2014/main" id="{F4D30423-D144-3A61-86A8-A9CB2E4E903B}"/>
              </a:ext>
            </a:extLst>
          </p:cNvPr>
          <p:cNvGrpSpPr/>
          <p:nvPr/>
        </p:nvGrpSpPr>
        <p:grpSpPr>
          <a:xfrm>
            <a:off x="822280" y="882971"/>
            <a:ext cx="7499439" cy="3912213"/>
            <a:chOff x="724986" y="3575244"/>
            <a:chExt cx="1368680" cy="713153"/>
          </a:xfrm>
        </p:grpSpPr>
        <p:sp>
          <p:nvSpPr>
            <p:cNvPr id="7" name="Google Shape;9922;p57">
              <a:extLst>
                <a:ext uri="{FF2B5EF4-FFF2-40B4-BE49-F238E27FC236}">
                  <a16:creationId xmlns:a16="http://schemas.microsoft.com/office/drawing/2014/main" id="{5D90B16F-A08B-25C6-CBB8-6BEB6453E576}"/>
                </a:ext>
              </a:extLst>
            </p:cNvPr>
            <p:cNvSpPr/>
            <p:nvPr/>
          </p:nvSpPr>
          <p:spPr>
            <a:xfrm>
              <a:off x="1258451" y="3798060"/>
              <a:ext cx="302718" cy="302541"/>
            </a:xfrm>
            <a:custGeom>
              <a:avLst/>
              <a:gdLst/>
              <a:ahLst/>
              <a:cxnLst/>
              <a:rect l="l" t="t" r="r" b="b"/>
              <a:pathLst>
                <a:path w="63165" h="63161" fill="none" extrusionOk="0">
                  <a:moveTo>
                    <a:pt x="63165" y="31580"/>
                  </a:moveTo>
                  <a:cubicBezTo>
                    <a:pt x="63165" y="49021"/>
                    <a:pt x="49025" y="63161"/>
                    <a:pt x="31585" y="63161"/>
                  </a:cubicBezTo>
                  <a:cubicBezTo>
                    <a:pt x="14140" y="63161"/>
                    <a:pt x="1" y="49021"/>
                    <a:pt x="1" y="31580"/>
                  </a:cubicBezTo>
                  <a:cubicBezTo>
                    <a:pt x="1" y="14140"/>
                    <a:pt x="14140" y="0"/>
                    <a:pt x="31585" y="0"/>
                  </a:cubicBezTo>
                  <a:cubicBezTo>
                    <a:pt x="49025" y="0"/>
                    <a:pt x="63165" y="14140"/>
                    <a:pt x="63165" y="315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bg2"/>
              </a:solidFill>
              <a:prstDash val="solid"/>
              <a:miter lim="36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9899;p57">
              <a:extLst>
                <a:ext uri="{FF2B5EF4-FFF2-40B4-BE49-F238E27FC236}">
                  <a16:creationId xmlns:a16="http://schemas.microsoft.com/office/drawing/2014/main" id="{1320B718-9236-5F1C-2A8E-CA143822F3F2}"/>
                </a:ext>
              </a:extLst>
            </p:cNvPr>
            <p:cNvGrpSpPr/>
            <p:nvPr/>
          </p:nvGrpSpPr>
          <p:grpSpPr>
            <a:xfrm>
              <a:off x="1498221" y="4047614"/>
              <a:ext cx="529172" cy="240783"/>
              <a:chOff x="1498221" y="4047614"/>
              <a:chExt cx="529172" cy="240783"/>
            </a:xfrm>
          </p:grpSpPr>
          <p:grpSp>
            <p:nvGrpSpPr>
              <p:cNvPr id="393" name="Google Shape;9900;p57">
                <a:extLst>
                  <a:ext uri="{FF2B5EF4-FFF2-40B4-BE49-F238E27FC236}">
                    <a16:creationId xmlns:a16="http://schemas.microsoft.com/office/drawing/2014/main" id="{781D5FF9-2545-2E62-7C82-BA664D76C18D}"/>
                  </a:ext>
                </a:extLst>
              </p:cNvPr>
              <p:cNvGrpSpPr/>
              <p:nvPr/>
            </p:nvGrpSpPr>
            <p:grpSpPr>
              <a:xfrm>
                <a:off x="1826655" y="4224370"/>
                <a:ext cx="200738" cy="25631"/>
                <a:chOff x="1826655" y="4224370"/>
                <a:chExt cx="200738" cy="25631"/>
              </a:xfrm>
            </p:grpSpPr>
            <p:sp>
              <p:nvSpPr>
                <p:cNvPr id="399" name="Google Shape;9901;p57">
                  <a:extLst>
                    <a:ext uri="{FF2B5EF4-FFF2-40B4-BE49-F238E27FC236}">
                      <a16:creationId xmlns:a16="http://schemas.microsoft.com/office/drawing/2014/main" id="{999BC03D-591D-0D59-E43F-87E36B90D80A}"/>
                    </a:ext>
                  </a:extLst>
                </p:cNvPr>
                <p:cNvSpPr/>
                <p:nvPr/>
              </p:nvSpPr>
              <p:spPr>
                <a:xfrm>
                  <a:off x="1826655" y="4238011"/>
                  <a:ext cx="175094" cy="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35" h="1" fill="none" extrusionOk="0">
                      <a:moveTo>
                        <a:pt x="1" y="0"/>
                      </a:moveTo>
                      <a:lnTo>
                        <a:pt x="36535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9902;p57">
                  <a:extLst>
                    <a:ext uri="{FF2B5EF4-FFF2-40B4-BE49-F238E27FC236}">
                      <a16:creationId xmlns:a16="http://schemas.microsoft.com/office/drawing/2014/main" id="{43089933-54A5-65F6-92E2-26718CF1FC72}"/>
                    </a:ext>
                  </a:extLst>
                </p:cNvPr>
                <p:cNvSpPr/>
                <p:nvPr/>
              </p:nvSpPr>
              <p:spPr>
                <a:xfrm>
                  <a:off x="2000728" y="4224370"/>
                  <a:ext cx="26665" cy="25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4" h="5351" extrusionOk="0">
                      <a:moveTo>
                        <a:pt x="2887" y="0"/>
                      </a:moveTo>
                      <a:cubicBezTo>
                        <a:pt x="2190" y="0"/>
                        <a:pt x="1506" y="271"/>
                        <a:pt x="996" y="783"/>
                      </a:cubicBezTo>
                      <a:cubicBezTo>
                        <a:pt x="230" y="1550"/>
                        <a:pt x="0" y="2699"/>
                        <a:pt x="416" y="3698"/>
                      </a:cubicBezTo>
                      <a:cubicBezTo>
                        <a:pt x="828" y="4698"/>
                        <a:pt x="1806" y="5351"/>
                        <a:pt x="2886" y="5351"/>
                      </a:cubicBezTo>
                      <a:cubicBezTo>
                        <a:pt x="4363" y="5351"/>
                        <a:pt x="5560" y="4150"/>
                        <a:pt x="5563" y="2677"/>
                      </a:cubicBezTo>
                      <a:cubicBezTo>
                        <a:pt x="5560" y="1593"/>
                        <a:pt x="4911" y="619"/>
                        <a:pt x="3911" y="203"/>
                      </a:cubicBezTo>
                      <a:cubicBezTo>
                        <a:pt x="3580" y="67"/>
                        <a:pt x="3232" y="0"/>
                        <a:pt x="28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chemeClr val="bg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4" name="Google Shape;9903;p57">
                <a:extLst>
                  <a:ext uri="{FF2B5EF4-FFF2-40B4-BE49-F238E27FC236}">
                    <a16:creationId xmlns:a16="http://schemas.microsoft.com/office/drawing/2014/main" id="{379A12BE-909C-4AC0-C89B-497D5EA69478}"/>
                  </a:ext>
                </a:extLst>
              </p:cNvPr>
              <p:cNvGrpSpPr/>
              <p:nvPr/>
            </p:nvGrpSpPr>
            <p:grpSpPr>
              <a:xfrm>
                <a:off x="1498221" y="4047614"/>
                <a:ext cx="462244" cy="240783"/>
                <a:chOff x="1498221" y="4047614"/>
                <a:chExt cx="462244" cy="240783"/>
              </a:xfrm>
            </p:grpSpPr>
            <p:sp>
              <p:nvSpPr>
                <p:cNvPr id="395" name="Google Shape;9904;p57">
                  <a:extLst>
                    <a:ext uri="{FF2B5EF4-FFF2-40B4-BE49-F238E27FC236}">
                      <a16:creationId xmlns:a16="http://schemas.microsoft.com/office/drawing/2014/main" id="{30C55E6C-74E9-F458-8784-7416C31267F2}"/>
                    </a:ext>
                  </a:extLst>
                </p:cNvPr>
                <p:cNvSpPr/>
                <p:nvPr/>
              </p:nvSpPr>
              <p:spPr>
                <a:xfrm>
                  <a:off x="1648778" y="4185661"/>
                  <a:ext cx="311687" cy="102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18" h="21448" extrusionOk="0">
                      <a:moveTo>
                        <a:pt x="4950" y="1"/>
                      </a:moveTo>
                      <a:cubicBezTo>
                        <a:pt x="2218" y="1"/>
                        <a:pt x="0" y="2679"/>
                        <a:pt x="0" y="5984"/>
                      </a:cubicBezTo>
                      <a:lnTo>
                        <a:pt x="0" y="15461"/>
                      </a:lnTo>
                      <a:cubicBezTo>
                        <a:pt x="0" y="18766"/>
                        <a:pt x="2218" y="21447"/>
                        <a:pt x="4950" y="21447"/>
                      </a:cubicBezTo>
                      <a:lnTo>
                        <a:pt x="32168" y="21447"/>
                      </a:lnTo>
                      <a:cubicBezTo>
                        <a:pt x="34904" y="21447"/>
                        <a:pt x="37118" y="18766"/>
                        <a:pt x="37118" y="15461"/>
                      </a:cubicBezTo>
                      <a:lnTo>
                        <a:pt x="37118" y="5984"/>
                      </a:lnTo>
                      <a:cubicBezTo>
                        <a:pt x="37118" y="2679"/>
                        <a:pt x="34904" y="1"/>
                        <a:pt x="32168" y="1"/>
                      </a:cubicBezTo>
                      <a:close/>
                    </a:path>
                  </a:pathLst>
                </a:custGeom>
                <a:ln>
                  <a:headEnd type="none" w="sm" len="sm"/>
                  <a:tailEnd type="none" w="sm" len="sm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000" dirty="0">
                      <a:solidFill>
                        <a:schemeClr val="accent1">
                          <a:lumMod val="50000"/>
                        </a:schemeClr>
                      </a:solidFill>
                      <a:latin typeface="Selawik" panose="020B0502040204020203" pitchFamily="34" charset="0"/>
                    </a:rPr>
                    <a:t>Comfort in old habits/processes</a:t>
                  </a:r>
                  <a:endParaRPr sz="1000" dirty="0">
                    <a:solidFill>
                      <a:schemeClr val="accent1">
                        <a:lumMod val="50000"/>
                      </a:schemeClr>
                    </a:solidFill>
                    <a:latin typeface="Selawik" panose="020B0502040204020203" pitchFamily="34" charset="0"/>
                  </a:endParaRPr>
                </a:p>
              </p:txBody>
            </p:sp>
            <p:grpSp>
              <p:nvGrpSpPr>
                <p:cNvPr id="396" name="Google Shape;9905;p57">
                  <a:extLst>
                    <a:ext uri="{FF2B5EF4-FFF2-40B4-BE49-F238E27FC236}">
                      <a16:creationId xmlns:a16="http://schemas.microsoft.com/office/drawing/2014/main" id="{A56F08CB-79F8-C314-956D-E116C886DE8F}"/>
                    </a:ext>
                  </a:extLst>
                </p:cNvPr>
                <p:cNvGrpSpPr/>
                <p:nvPr/>
              </p:nvGrpSpPr>
              <p:grpSpPr>
                <a:xfrm>
                  <a:off x="1498221" y="4047614"/>
                  <a:ext cx="150566" cy="190416"/>
                  <a:chOff x="1498221" y="4047614"/>
                  <a:chExt cx="150566" cy="190416"/>
                </a:xfrm>
              </p:grpSpPr>
              <p:sp>
                <p:nvSpPr>
                  <p:cNvPr id="397" name="Google Shape;9906;p57">
                    <a:extLst>
                      <a:ext uri="{FF2B5EF4-FFF2-40B4-BE49-F238E27FC236}">
                        <a16:creationId xmlns:a16="http://schemas.microsoft.com/office/drawing/2014/main" id="{145B1253-FDBF-2B39-157A-FF0FEE51E79C}"/>
                      </a:ext>
                    </a:extLst>
                  </p:cNvPr>
                  <p:cNvSpPr/>
                  <p:nvPr/>
                </p:nvSpPr>
                <p:spPr>
                  <a:xfrm>
                    <a:off x="1510686" y="4060421"/>
                    <a:ext cx="138101" cy="1776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816" h="37079" fill="none" extrusionOk="0">
                        <a:moveTo>
                          <a:pt x="28815" y="37078"/>
                        </a:moveTo>
                        <a:lnTo>
                          <a:pt x="17922" y="37078"/>
                        </a:lnTo>
                        <a:cubicBezTo>
                          <a:pt x="14829" y="37078"/>
                          <a:pt x="14212" y="33613"/>
                          <a:pt x="14212" y="33613"/>
                        </a:cubicBezTo>
                        <a:lnTo>
                          <a:pt x="14212" y="10631"/>
                        </a:lnTo>
                        <a:lnTo>
                          <a:pt x="0" y="10631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" name="Google Shape;9907;p57">
                    <a:extLst>
                      <a:ext uri="{FF2B5EF4-FFF2-40B4-BE49-F238E27FC236}">
                        <a16:creationId xmlns:a16="http://schemas.microsoft.com/office/drawing/2014/main" id="{F8D428B0-B164-7162-0315-7B010A246F8B}"/>
                      </a:ext>
                    </a:extLst>
                  </p:cNvPr>
                  <p:cNvSpPr/>
                  <p:nvPr/>
                </p:nvSpPr>
                <p:spPr>
                  <a:xfrm>
                    <a:off x="1498221" y="4047614"/>
                    <a:ext cx="26646" cy="25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49" extrusionOk="0">
                        <a:moveTo>
                          <a:pt x="2886" y="1"/>
                        </a:moveTo>
                        <a:cubicBezTo>
                          <a:pt x="1806" y="1"/>
                          <a:pt x="828" y="654"/>
                          <a:pt x="416" y="1653"/>
                        </a:cubicBezTo>
                        <a:cubicBezTo>
                          <a:pt x="0" y="2649"/>
                          <a:pt x="230" y="3802"/>
                          <a:pt x="996" y="4564"/>
                        </a:cubicBezTo>
                        <a:cubicBezTo>
                          <a:pt x="1506" y="5077"/>
                          <a:pt x="2190" y="5349"/>
                          <a:pt x="2886" y="5349"/>
                        </a:cubicBezTo>
                        <a:cubicBezTo>
                          <a:pt x="3232" y="5349"/>
                          <a:pt x="3580" y="5282"/>
                          <a:pt x="3911" y="5144"/>
                        </a:cubicBezTo>
                        <a:cubicBezTo>
                          <a:pt x="4910" y="4732"/>
                          <a:pt x="5560" y="3758"/>
                          <a:pt x="5560" y="2675"/>
                        </a:cubicBezTo>
                        <a:cubicBezTo>
                          <a:pt x="5560" y="1197"/>
                          <a:pt x="4363" y="1"/>
                          <a:pt x="288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solidFill>
                      <a:schemeClr val="bg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6" name="Google Shape;9908;p57">
              <a:extLst>
                <a:ext uri="{FF2B5EF4-FFF2-40B4-BE49-F238E27FC236}">
                  <a16:creationId xmlns:a16="http://schemas.microsoft.com/office/drawing/2014/main" id="{7F3B19A6-90B0-946E-B70D-94FC56FC0429}"/>
                </a:ext>
              </a:extLst>
            </p:cNvPr>
            <p:cNvGrpSpPr/>
            <p:nvPr/>
          </p:nvGrpSpPr>
          <p:grpSpPr>
            <a:xfrm>
              <a:off x="1560718" y="3831768"/>
              <a:ext cx="532948" cy="270916"/>
              <a:chOff x="1560718" y="3831768"/>
              <a:chExt cx="532948" cy="270916"/>
            </a:xfrm>
          </p:grpSpPr>
          <p:grpSp>
            <p:nvGrpSpPr>
              <p:cNvPr id="380" name="Google Shape;9909;p57">
                <a:extLst>
                  <a:ext uri="{FF2B5EF4-FFF2-40B4-BE49-F238E27FC236}">
                    <a16:creationId xmlns:a16="http://schemas.microsoft.com/office/drawing/2014/main" id="{850F41F5-156F-58AB-ECE7-2726211F975E}"/>
                  </a:ext>
                </a:extLst>
              </p:cNvPr>
              <p:cNvGrpSpPr/>
              <p:nvPr/>
            </p:nvGrpSpPr>
            <p:grpSpPr>
              <a:xfrm>
                <a:off x="1912179" y="3831768"/>
                <a:ext cx="181487" cy="25631"/>
                <a:chOff x="1912179" y="3831768"/>
                <a:chExt cx="181487" cy="25631"/>
              </a:xfrm>
            </p:grpSpPr>
            <p:sp>
              <p:nvSpPr>
                <p:cNvPr id="391" name="Google Shape;9910;p57">
                  <a:extLst>
                    <a:ext uri="{FF2B5EF4-FFF2-40B4-BE49-F238E27FC236}">
                      <a16:creationId xmlns:a16="http://schemas.microsoft.com/office/drawing/2014/main" id="{57C6FECB-0C8C-8B55-DF6D-5C4F6102B0D8}"/>
                    </a:ext>
                  </a:extLst>
                </p:cNvPr>
                <p:cNvSpPr/>
                <p:nvPr/>
              </p:nvSpPr>
              <p:spPr>
                <a:xfrm>
                  <a:off x="2067020" y="3831768"/>
                  <a:ext cx="26646" cy="25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0" h="5351" extrusionOk="0">
                      <a:moveTo>
                        <a:pt x="2886" y="0"/>
                      </a:moveTo>
                      <a:cubicBezTo>
                        <a:pt x="1806" y="0"/>
                        <a:pt x="828" y="653"/>
                        <a:pt x="416" y="1653"/>
                      </a:cubicBezTo>
                      <a:cubicBezTo>
                        <a:pt x="0" y="2652"/>
                        <a:pt x="230" y="3801"/>
                        <a:pt x="993" y="4567"/>
                      </a:cubicBezTo>
                      <a:cubicBezTo>
                        <a:pt x="1505" y="5080"/>
                        <a:pt x="2190" y="5351"/>
                        <a:pt x="2887" y="5351"/>
                      </a:cubicBezTo>
                      <a:cubicBezTo>
                        <a:pt x="3232" y="5351"/>
                        <a:pt x="3580" y="5284"/>
                        <a:pt x="3911" y="5148"/>
                      </a:cubicBezTo>
                      <a:cubicBezTo>
                        <a:pt x="4910" y="4732"/>
                        <a:pt x="5560" y="3758"/>
                        <a:pt x="5560" y="2678"/>
                      </a:cubicBezTo>
                      <a:cubicBezTo>
                        <a:pt x="5560" y="1200"/>
                        <a:pt x="4363" y="0"/>
                        <a:pt x="28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chemeClr val="bg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9911;p57">
                  <a:extLst>
                    <a:ext uri="{FF2B5EF4-FFF2-40B4-BE49-F238E27FC236}">
                      <a16:creationId xmlns:a16="http://schemas.microsoft.com/office/drawing/2014/main" id="{DA8D72D3-B691-E2D4-6614-E5CD2FF40B18}"/>
                    </a:ext>
                  </a:extLst>
                </p:cNvPr>
                <p:cNvSpPr/>
                <p:nvPr/>
              </p:nvSpPr>
              <p:spPr>
                <a:xfrm>
                  <a:off x="1912179" y="3842838"/>
                  <a:ext cx="156825" cy="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23" h="1" fill="none" extrusionOk="0">
                      <a:moveTo>
                        <a:pt x="1" y="1"/>
                      </a:moveTo>
                      <a:lnTo>
                        <a:pt x="32723" y="1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1" name="Google Shape;9912;p57">
                <a:extLst>
                  <a:ext uri="{FF2B5EF4-FFF2-40B4-BE49-F238E27FC236}">
                    <a16:creationId xmlns:a16="http://schemas.microsoft.com/office/drawing/2014/main" id="{E8AFCBD1-57D2-69B6-41A6-AA8CE5B294F4}"/>
                  </a:ext>
                </a:extLst>
              </p:cNvPr>
              <p:cNvGrpSpPr/>
              <p:nvPr/>
            </p:nvGrpSpPr>
            <p:grpSpPr>
              <a:xfrm>
                <a:off x="1912179" y="4051325"/>
                <a:ext cx="179995" cy="25622"/>
                <a:chOff x="1912179" y="4051326"/>
                <a:chExt cx="179995" cy="25622"/>
              </a:xfrm>
            </p:grpSpPr>
            <p:sp>
              <p:nvSpPr>
                <p:cNvPr id="389" name="Google Shape;9913;p57">
                  <a:extLst>
                    <a:ext uri="{FF2B5EF4-FFF2-40B4-BE49-F238E27FC236}">
                      <a16:creationId xmlns:a16="http://schemas.microsoft.com/office/drawing/2014/main" id="{DF253825-E68B-A16B-8593-CA4A86F73C87}"/>
                    </a:ext>
                  </a:extLst>
                </p:cNvPr>
                <p:cNvSpPr/>
                <p:nvPr/>
              </p:nvSpPr>
              <p:spPr>
                <a:xfrm>
                  <a:off x="2065528" y="4051326"/>
                  <a:ext cx="26646" cy="25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0" h="5349" extrusionOk="0">
                      <a:moveTo>
                        <a:pt x="2886" y="0"/>
                      </a:moveTo>
                      <a:cubicBezTo>
                        <a:pt x="1806" y="0"/>
                        <a:pt x="828" y="650"/>
                        <a:pt x="416" y="1649"/>
                      </a:cubicBezTo>
                      <a:cubicBezTo>
                        <a:pt x="0" y="2649"/>
                        <a:pt x="230" y="3802"/>
                        <a:pt x="993" y="4564"/>
                      </a:cubicBezTo>
                      <a:cubicBezTo>
                        <a:pt x="1505" y="5076"/>
                        <a:pt x="2190" y="5349"/>
                        <a:pt x="2887" y="5349"/>
                      </a:cubicBezTo>
                      <a:cubicBezTo>
                        <a:pt x="3232" y="5349"/>
                        <a:pt x="3580" y="5282"/>
                        <a:pt x="3911" y="5144"/>
                      </a:cubicBezTo>
                      <a:cubicBezTo>
                        <a:pt x="4910" y="4732"/>
                        <a:pt x="5560" y="3758"/>
                        <a:pt x="5560" y="2674"/>
                      </a:cubicBezTo>
                      <a:cubicBezTo>
                        <a:pt x="5560" y="1197"/>
                        <a:pt x="4363" y="0"/>
                        <a:pt x="28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chemeClr val="bg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9914;p57">
                  <a:extLst>
                    <a:ext uri="{FF2B5EF4-FFF2-40B4-BE49-F238E27FC236}">
                      <a16:creationId xmlns:a16="http://schemas.microsoft.com/office/drawing/2014/main" id="{608A3DD4-A2E9-E5A5-9024-B612B905384E}"/>
                    </a:ext>
                  </a:extLst>
                </p:cNvPr>
                <p:cNvSpPr/>
                <p:nvPr/>
              </p:nvSpPr>
              <p:spPr>
                <a:xfrm>
                  <a:off x="1912179" y="4059966"/>
                  <a:ext cx="156825" cy="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23" h="1" fill="none" extrusionOk="0">
                      <a:moveTo>
                        <a:pt x="32723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2" name="Google Shape;9915;p57">
                <a:extLst>
                  <a:ext uri="{FF2B5EF4-FFF2-40B4-BE49-F238E27FC236}">
                    <a16:creationId xmlns:a16="http://schemas.microsoft.com/office/drawing/2014/main" id="{2EF1F73B-A6EB-ED61-4739-61F601A13595}"/>
                  </a:ext>
                </a:extLst>
              </p:cNvPr>
              <p:cNvGrpSpPr/>
              <p:nvPr/>
            </p:nvGrpSpPr>
            <p:grpSpPr>
              <a:xfrm>
                <a:off x="1560718" y="3842857"/>
                <a:ext cx="476297" cy="259827"/>
                <a:chOff x="1560718" y="3842857"/>
                <a:chExt cx="476297" cy="259827"/>
              </a:xfrm>
            </p:grpSpPr>
            <p:grpSp>
              <p:nvGrpSpPr>
                <p:cNvPr id="383" name="Google Shape;9916;p57">
                  <a:extLst>
                    <a:ext uri="{FF2B5EF4-FFF2-40B4-BE49-F238E27FC236}">
                      <a16:creationId xmlns:a16="http://schemas.microsoft.com/office/drawing/2014/main" id="{A51F6650-FAE6-6C06-58AD-454FB2ACD941}"/>
                    </a:ext>
                  </a:extLst>
                </p:cNvPr>
                <p:cNvGrpSpPr/>
                <p:nvPr/>
              </p:nvGrpSpPr>
              <p:grpSpPr>
                <a:xfrm>
                  <a:off x="1560718" y="3842857"/>
                  <a:ext cx="173586" cy="217131"/>
                  <a:chOff x="1560718" y="3842857"/>
                  <a:chExt cx="173586" cy="217131"/>
                </a:xfrm>
              </p:grpSpPr>
              <p:sp>
                <p:nvSpPr>
                  <p:cNvPr id="388" name="Google Shape;9919;p57">
                    <a:extLst>
                      <a:ext uri="{FF2B5EF4-FFF2-40B4-BE49-F238E27FC236}">
                        <a16:creationId xmlns:a16="http://schemas.microsoft.com/office/drawing/2014/main" id="{D295DF0E-75E8-0FD6-27BC-403020FF9850}"/>
                      </a:ext>
                    </a:extLst>
                  </p:cNvPr>
                  <p:cNvSpPr/>
                  <p:nvPr/>
                </p:nvSpPr>
                <p:spPr>
                  <a:xfrm>
                    <a:off x="1645054" y="3842857"/>
                    <a:ext cx="89251" cy="2171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23" h="45330" fill="none" extrusionOk="0">
                        <a:moveTo>
                          <a:pt x="18623" y="45330"/>
                        </a:moveTo>
                        <a:lnTo>
                          <a:pt x="5625" y="45330"/>
                        </a:lnTo>
                        <a:cubicBezTo>
                          <a:pt x="2889" y="45330"/>
                          <a:pt x="0" y="42619"/>
                          <a:pt x="0" y="35634"/>
                        </a:cubicBezTo>
                        <a:lnTo>
                          <a:pt x="0" y="9697"/>
                        </a:lnTo>
                        <a:cubicBezTo>
                          <a:pt x="0" y="2711"/>
                          <a:pt x="2889" y="1"/>
                          <a:pt x="5625" y="1"/>
                        </a:cubicBezTo>
                        <a:lnTo>
                          <a:pt x="18623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" name="Google Shape;9917;p57">
                    <a:extLst>
                      <a:ext uri="{FF2B5EF4-FFF2-40B4-BE49-F238E27FC236}">
                        <a16:creationId xmlns:a16="http://schemas.microsoft.com/office/drawing/2014/main" id="{535E9D22-EC60-9216-DD25-1E9F22C64F46}"/>
                      </a:ext>
                    </a:extLst>
                  </p:cNvPr>
                  <p:cNvSpPr/>
                  <p:nvPr/>
                </p:nvSpPr>
                <p:spPr>
                  <a:xfrm>
                    <a:off x="1560718" y="3951414"/>
                    <a:ext cx="84343" cy="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99" h="1" fill="none" extrusionOk="0">
                        <a:moveTo>
                          <a:pt x="1" y="0"/>
                        </a:moveTo>
                        <a:lnTo>
                          <a:pt x="17598" y="0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" name="Google Shape;9918;p57">
                    <a:extLst>
                      <a:ext uri="{FF2B5EF4-FFF2-40B4-BE49-F238E27FC236}">
                        <a16:creationId xmlns:a16="http://schemas.microsoft.com/office/drawing/2014/main" id="{C3E2E332-5134-BDD5-954D-AF6E6814DD89}"/>
                      </a:ext>
                    </a:extLst>
                  </p:cNvPr>
                  <p:cNvSpPr/>
                  <p:nvPr/>
                </p:nvSpPr>
                <p:spPr>
                  <a:xfrm>
                    <a:off x="1631242" y="3936509"/>
                    <a:ext cx="26646" cy="25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49" extrusionOk="0">
                        <a:moveTo>
                          <a:pt x="2882" y="1"/>
                        </a:moveTo>
                        <a:cubicBezTo>
                          <a:pt x="1802" y="1"/>
                          <a:pt x="828" y="650"/>
                          <a:pt x="412" y="1649"/>
                        </a:cubicBezTo>
                        <a:cubicBezTo>
                          <a:pt x="0" y="2649"/>
                          <a:pt x="226" y="3798"/>
                          <a:pt x="993" y="4564"/>
                        </a:cubicBezTo>
                        <a:cubicBezTo>
                          <a:pt x="1502" y="5076"/>
                          <a:pt x="2187" y="5349"/>
                          <a:pt x="2883" y="5349"/>
                        </a:cubicBezTo>
                        <a:cubicBezTo>
                          <a:pt x="3228" y="5349"/>
                          <a:pt x="3576" y="5282"/>
                          <a:pt x="3907" y="5144"/>
                        </a:cubicBezTo>
                        <a:cubicBezTo>
                          <a:pt x="4907" y="4732"/>
                          <a:pt x="5556" y="3758"/>
                          <a:pt x="5560" y="2674"/>
                        </a:cubicBezTo>
                        <a:cubicBezTo>
                          <a:pt x="5560" y="1197"/>
                          <a:pt x="4360" y="1"/>
                          <a:pt x="288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solidFill>
                      <a:schemeClr val="bg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85" name="Google Shape;9921;p57">
                  <a:extLst>
                    <a:ext uri="{FF2B5EF4-FFF2-40B4-BE49-F238E27FC236}">
                      <a16:creationId xmlns:a16="http://schemas.microsoft.com/office/drawing/2014/main" id="{668DF524-6426-B6B0-855E-4A3B051D25E7}"/>
                    </a:ext>
                  </a:extLst>
                </p:cNvPr>
                <p:cNvSpPr/>
                <p:nvPr/>
              </p:nvSpPr>
              <p:spPr>
                <a:xfrm>
                  <a:off x="1734297" y="3999967"/>
                  <a:ext cx="302718" cy="102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19" h="21444" extrusionOk="0">
                      <a:moveTo>
                        <a:pt x="4951" y="1"/>
                      </a:moveTo>
                      <a:cubicBezTo>
                        <a:pt x="2219" y="1"/>
                        <a:pt x="1" y="2678"/>
                        <a:pt x="1" y="5983"/>
                      </a:cubicBezTo>
                      <a:lnTo>
                        <a:pt x="1" y="15461"/>
                      </a:lnTo>
                      <a:cubicBezTo>
                        <a:pt x="1" y="18766"/>
                        <a:pt x="2219" y="21443"/>
                        <a:pt x="4951" y="21443"/>
                      </a:cubicBezTo>
                      <a:lnTo>
                        <a:pt x="32168" y="21443"/>
                      </a:lnTo>
                      <a:cubicBezTo>
                        <a:pt x="34901" y="21443"/>
                        <a:pt x="37119" y="18766"/>
                        <a:pt x="37119" y="15461"/>
                      </a:cubicBezTo>
                      <a:lnTo>
                        <a:pt x="37119" y="5983"/>
                      </a:lnTo>
                      <a:cubicBezTo>
                        <a:pt x="37119" y="2678"/>
                        <a:pt x="34901" y="1"/>
                        <a:pt x="32168" y="1"/>
                      </a:cubicBezTo>
                      <a:close/>
                    </a:path>
                  </a:pathLst>
                </a:custGeom>
                <a:ln>
                  <a:headEnd type="none" w="sm" len="sm"/>
                  <a:tailEnd type="none" w="sm" len="sm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000" dirty="0">
                      <a:solidFill>
                        <a:schemeClr val="accent1">
                          <a:lumMod val="50000"/>
                        </a:schemeClr>
                      </a:solidFill>
                      <a:latin typeface="Selawik" panose="020B0502040204020203" pitchFamily="34" charset="0"/>
                    </a:rPr>
                    <a:t>Standstill of previous change initiatives </a:t>
                  </a:r>
                  <a:endParaRPr sz="1000" dirty="0">
                    <a:solidFill>
                      <a:schemeClr val="accent1">
                        <a:lumMod val="50000"/>
                      </a:schemeClr>
                    </a:solidFill>
                    <a:latin typeface="Selawik" panose="020B0502040204020203" pitchFamily="34" charset="0"/>
                  </a:endParaRPr>
                </a:p>
              </p:txBody>
            </p:sp>
          </p:grpSp>
        </p:grpSp>
        <p:grpSp>
          <p:nvGrpSpPr>
            <p:cNvPr id="329" name="Google Shape;9923;p57">
              <a:extLst>
                <a:ext uri="{FF2B5EF4-FFF2-40B4-BE49-F238E27FC236}">
                  <a16:creationId xmlns:a16="http://schemas.microsoft.com/office/drawing/2014/main" id="{F162C4E5-5138-9B0D-02CE-AEE681998EE0}"/>
                </a:ext>
              </a:extLst>
            </p:cNvPr>
            <p:cNvGrpSpPr/>
            <p:nvPr/>
          </p:nvGrpSpPr>
          <p:grpSpPr>
            <a:xfrm>
              <a:off x="785350" y="3575244"/>
              <a:ext cx="535311" cy="279479"/>
              <a:chOff x="785350" y="3575244"/>
              <a:chExt cx="535311" cy="279479"/>
            </a:xfrm>
          </p:grpSpPr>
          <p:grpSp>
            <p:nvGrpSpPr>
              <p:cNvPr id="373" name="Google Shape;9924;p57">
                <a:extLst>
                  <a:ext uri="{FF2B5EF4-FFF2-40B4-BE49-F238E27FC236}">
                    <a16:creationId xmlns:a16="http://schemas.microsoft.com/office/drawing/2014/main" id="{0E049715-4FA1-584F-1FE0-143539DB66B7}"/>
                  </a:ext>
                </a:extLst>
              </p:cNvPr>
              <p:cNvGrpSpPr/>
              <p:nvPr/>
            </p:nvGrpSpPr>
            <p:grpSpPr>
              <a:xfrm>
                <a:off x="785350" y="3575244"/>
                <a:ext cx="376191" cy="132970"/>
                <a:chOff x="785350" y="3575244"/>
                <a:chExt cx="376191" cy="132970"/>
              </a:xfrm>
            </p:grpSpPr>
            <p:sp>
              <p:nvSpPr>
                <p:cNvPr id="377" name="Google Shape;9925;p57">
                  <a:extLst>
                    <a:ext uri="{FF2B5EF4-FFF2-40B4-BE49-F238E27FC236}">
                      <a16:creationId xmlns:a16="http://schemas.microsoft.com/office/drawing/2014/main" id="{3ECCFCF6-BF07-E574-4B5D-2B9A7BBABC1D}"/>
                    </a:ext>
                  </a:extLst>
                </p:cNvPr>
                <p:cNvSpPr/>
                <p:nvPr/>
              </p:nvSpPr>
              <p:spPr>
                <a:xfrm>
                  <a:off x="808023" y="3655851"/>
                  <a:ext cx="175636" cy="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48" h="1" fill="none" extrusionOk="0">
                      <a:moveTo>
                        <a:pt x="36648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9926;p57">
                  <a:extLst>
                    <a:ext uri="{FF2B5EF4-FFF2-40B4-BE49-F238E27FC236}">
                      <a16:creationId xmlns:a16="http://schemas.microsoft.com/office/drawing/2014/main" id="{76DEB6F8-A0A5-3E07-F740-8A40CC6B1550}"/>
                    </a:ext>
                  </a:extLst>
                </p:cNvPr>
                <p:cNvSpPr/>
                <p:nvPr/>
              </p:nvSpPr>
              <p:spPr>
                <a:xfrm>
                  <a:off x="785350" y="3643867"/>
                  <a:ext cx="25635" cy="25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9" h="5349" extrusionOk="0">
                      <a:moveTo>
                        <a:pt x="2674" y="0"/>
                      </a:moveTo>
                      <a:cubicBezTo>
                        <a:pt x="1197" y="0"/>
                        <a:pt x="0" y="1197"/>
                        <a:pt x="0" y="2674"/>
                      </a:cubicBezTo>
                      <a:cubicBezTo>
                        <a:pt x="0" y="4152"/>
                        <a:pt x="1197" y="5348"/>
                        <a:pt x="2674" y="5348"/>
                      </a:cubicBezTo>
                      <a:cubicBezTo>
                        <a:pt x="4152" y="5348"/>
                        <a:pt x="5348" y="4152"/>
                        <a:pt x="5348" y="2674"/>
                      </a:cubicBezTo>
                      <a:cubicBezTo>
                        <a:pt x="5348" y="1197"/>
                        <a:pt x="4152" y="0"/>
                        <a:pt x="2674" y="0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solidFill>
                    <a:schemeClr val="bg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9927;p57">
                  <a:extLst>
                    <a:ext uri="{FF2B5EF4-FFF2-40B4-BE49-F238E27FC236}">
                      <a16:creationId xmlns:a16="http://schemas.microsoft.com/office/drawing/2014/main" id="{6313C37B-94CE-5FAA-FD8D-B10821E1B53A}"/>
                    </a:ext>
                  </a:extLst>
                </p:cNvPr>
                <p:cNvSpPr/>
                <p:nvPr/>
              </p:nvSpPr>
              <p:spPr>
                <a:xfrm>
                  <a:off x="860180" y="3575244"/>
                  <a:ext cx="301361" cy="132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19" h="21448" extrusionOk="0">
                      <a:moveTo>
                        <a:pt x="4951" y="1"/>
                      </a:moveTo>
                      <a:cubicBezTo>
                        <a:pt x="2219" y="1"/>
                        <a:pt x="1" y="2682"/>
                        <a:pt x="1" y="5987"/>
                      </a:cubicBezTo>
                      <a:lnTo>
                        <a:pt x="1" y="15464"/>
                      </a:lnTo>
                      <a:cubicBezTo>
                        <a:pt x="1" y="18769"/>
                        <a:pt x="2219" y="21447"/>
                        <a:pt x="4951" y="21447"/>
                      </a:cubicBezTo>
                      <a:lnTo>
                        <a:pt x="32172" y="21447"/>
                      </a:lnTo>
                      <a:cubicBezTo>
                        <a:pt x="34904" y="21447"/>
                        <a:pt x="37119" y="18769"/>
                        <a:pt x="37119" y="15464"/>
                      </a:cubicBezTo>
                      <a:lnTo>
                        <a:pt x="37119" y="5987"/>
                      </a:lnTo>
                      <a:cubicBezTo>
                        <a:pt x="37119" y="2682"/>
                        <a:pt x="34904" y="1"/>
                        <a:pt x="32172" y="1"/>
                      </a:cubicBezTo>
                      <a:close/>
                    </a:path>
                  </a:pathLst>
                </a:custGeom>
                <a:ln>
                  <a:headEnd type="none" w="sm" len="sm"/>
                  <a:tailEnd type="none"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900" dirty="0">
                      <a:solidFill>
                        <a:schemeClr val="bg2"/>
                      </a:solidFill>
                      <a:latin typeface="Selawik" panose="020B0502040204020203" pitchFamily="34" charset="0"/>
                    </a:rPr>
                    <a:t>Acknowledging the need to address compassion fatigue &amp; vicarious trauma in</a:t>
                  </a:r>
                  <a:endParaRPr sz="900" dirty="0">
                    <a:solidFill>
                      <a:schemeClr val="bg2"/>
                    </a:solidFill>
                    <a:latin typeface="Selawik" panose="020B0502040204020203" pitchFamily="34" charset="0"/>
                  </a:endParaRPr>
                </a:p>
              </p:txBody>
            </p:sp>
          </p:grpSp>
          <p:grpSp>
            <p:nvGrpSpPr>
              <p:cNvPr id="374" name="Google Shape;9928;p57">
                <a:extLst>
                  <a:ext uri="{FF2B5EF4-FFF2-40B4-BE49-F238E27FC236}">
                    <a16:creationId xmlns:a16="http://schemas.microsoft.com/office/drawing/2014/main" id="{375CD680-0B6E-2C9C-09C2-8CB7C3E4C3B4}"/>
                  </a:ext>
                </a:extLst>
              </p:cNvPr>
              <p:cNvGrpSpPr/>
              <p:nvPr/>
            </p:nvGrpSpPr>
            <p:grpSpPr>
              <a:xfrm>
                <a:off x="1161530" y="3655851"/>
                <a:ext cx="159131" cy="198872"/>
                <a:chOff x="1161530" y="3655851"/>
                <a:chExt cx="159131" cy="198872"/>
              </a:xfrm>
            </p:grpSpPr>
            <p:sp>
              <p:nvSpPr>
                <p:cNvPr id="375" name="Google Shape;9929;p57">
                  <a:extLst>
                    <a:ext uri="{FF2B5EF4-FFF2-40B4-BE49-F238E27FC236}">
                      <a16:creationId xmlns:a16="http://schemas.microsoft.com/office/drawing/2014/main" id="{86AEB776-4C69-BE47-D685-44B7DCAF35CF}"/>
                    </a:ext>
                  </a:extLst>
                </p:cNvPr>
                <p:cNvSpPr/>
                <p:nvPr/>
              </p:nvSpPr>
              <p:spPr>
                <a:xfrm>
                  <a:off x="1161530" y="3655851"/>
                  <a:ext cx="146440" cy="186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56" h="38848" fill="none" extrusionOk="0">
                      <a:moveTo>
                        <a:pt x="1" y="1"/>
                      </a:moveTo>
                      <a:lnTo>
                        <a:pt x="12633" y="1"/>
                      </a:lnTo>
                      <a:cubicBezTo>
                        <a:pt x="15723" y="1"/>
                        <a:pt x="16343" y="3466"/>
                        <a:pt x="16343" y="3466"/>
                      </a:cubicBezTo>
                      <a:lnTo>
                        <a:pt x="16343" y="26448"/>
                      </a:lnTo>
                      <a:lnTo>
                        <a:pt x="30556" y="26448"/>
                      </a:lnTo>
                      <a:lnTo>
                        <a:pt x="30556" y="38848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9930;p57">
                  <a:extLst>
                    <a:ext uri="{FF2B5EF4-FFF2-40B4-BE49-F238E27FC236}">
                      <a16:creationId xmlns:a16="http://schemas.microsoft.com/office/drawing/2014/main" id="{983DB0BB-E59A-7251-1FA4-F5E90EE94194}"/>
                    </a:ext>
                  </a:extLst>
                </p:cNvPr>
                <p:cNvSpPr/>
                <p:nvPr/>
              </p:nvSpPr>
              <p:spPr>
                <a:xfrm>
                  <a:off x="1293991" y="3829092"/>
                  <a:ext cx="26670" cy="25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5" h="5351" extrusionOk="0">
                      <a:moveTo>
                        <a:pt x="2890" y="0"/>
                      </a:moveTo>
                      <a:cubicBezTo>
                        <a:pt x="1807" y="0"/>
                        <a:pt x="833" y="653"/>
                        <a:pt x="417" y="1653"/>
                      </a:cubicBezTo>
                      <a:cubicBezTo>
                        <a:pt x="1" y="2652"/>
                        <a:pt x="231" y="3801"/>
                        <a:pt x="997" y="4567"/>
                      </a:cubicBezTo>
                      <a:cubicBezTo>
                        <a:pt x="1509" y="5080"/>
                        <a:pt x="2193" y="5350"/>
                        <a:pt x="2888" y="5350"/>
                      </a:cubicBezTo>
                      <a:cubicBezTo>
                        <a:pt x="3233" y="5350"/>
                        <a:pt x="3580" y="5284"/>
                        <a:pt x="3912" y="5147"/>
                      </a:cubicBezTo>
                      <a:cubicBezTo>
                        <a:pt x="4911" y="4731"/>
                        <a:pt x="5564" y="3757"/>
                        <a:pt x="5564" y="2678"/>
                      </a:cubicBezTo>
                      <a:cubicBezTo>
                        <a:pt x="5564" y="1200"/>
                        <a:pt x="4364" y="0"/>
                        <a:pt x="289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bg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30" name="Google Shape;9931;p57">
              <a:extLst>
                <a:ext uri="{FF2B5EF4-FFF2-40B4-BE49-F238E27FC236}">
                  <a16:creationId xmlns:a16="http://schemas.microsoft.com/office/drawing/2014/main" id="{CF4D1929-B159-AAA5-72C4-CDA1B4F66FDC}"/>
                </a:ext>
              </a:extLst>
            </p:cNvPr>
            <p:cNvGrpSpPr/>
            <p:nvPr/>
          </p:nvGrpSpPr>
          <p:grpSpPr>
            <a:xfrm>
              <a:off x="785350" y="4047614"/>
              <a:ext cx="535311" cy="240783"/>
              <a:chOff x="785350" y="4047614"/>
              <a:chExt cx="535311" cy="240783"/>
            </a:xfrm>
          </p:grpSpPr>
          <p:grpSp>
            <p:nvGrpSpPr>
              <p:cNvPr id="366" name="Google Shape;9932;p57">
                <a:extLst>
                  <a:ext uri="{FF2B5EF4-FFF2-40B4-BE49-F238E27FC236}">
                    <a16:creationId xmlns:a16="http://schemas.microsoft.com/office/drawing/2014/main" id="{E9E9EBDA-D17E-D20B-0695-4CB3B797FC64}"/>
                  </a:ext>
                </a:extLst>
              </p:cNvPr>
              <p:cNvGrpSpPr/>
              <p:nvPr/>
            </p:nvGrpSpPr>
            <p:grpSpPr>
              <a:xfrm>
                <a:off x="1161636" y="4047614"/>
                <a:ext cx="159025" cy="190415"/>
                <a:chOff x="1161636" y="4047614"/>
                <a:chExt cx="159025" cy="190415"/>
              </a:xfrm>
            </p:grpSpPr>
            <p:sp>
              <p:nvSpPr>
                <p:cNvPr id="371" name="Google Shape;9933;p57">
                  <a:extLst>
                    <a:ext uri="{FF2B5EF4-FFF2-40B4-BE49-F238E27FC236}">
                      <a16:creationId xmlns:a16="http://schemas.microsoft.com/office/drawing/2014/main" id="{EA71FF61-C4CC-EB9B-94C8-B627D2DA4253}"/>
                    </a:ext>
                  </a:extLst>
                </p:cNvPr>
                <p:cNvSpPr/>
                <p:nvPr/>
              </p:nvSpPr>
              <p:spPr>
                <a:xfrm>
                  <a:off x="1293991" y="4047614"/>
                  <a:ext cx="26670" cy="25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5" h="5351" extrusionOk="0">
                      <a:moveTo>
                        <a:pt x="2890" y="1"/>
                      </a:moveTo>
                      <a:cubicBezTo>
                        <a:pt x="1807" y="1"/>
                        <a:pt x="833" y="654"/>
                        <a:pt x="417" y="1653"/>
                      </a:cubicBezTo>
                      <a:cubicBezTo>
                        <a:pt x="1" y="2653"/>
                        <a:pt x="231" y="3802"/>
                        <a:pt x="997" y="4568"/>
                      </a:cubicBezTo>
                      <a:cubicBezTo>
                        <a:pt x="1510" y="5078"/>
                        <a:pt x="2195" y="5350"/>
                        <a:pt x="2891" y="5350"/>
                      </a:cubicBezTo>
                      <a:cubicBezTo>
                        <a:pt x="3235" y="5350"/>
                        <a:pt x="3581" y="5284"/>
                        <a:pt x="3912" y="5148"/>
                      </a:cubicBezTo>
                      <a:cubicBezTo>
                        <a:pt x="4911" y="4732"/>
                        <a:pt x="5564" y="3758"/>
                        <a:pt x="5564" y="2675"/>
                      </a:cubicBezTo>
                      <a:cubicBezTo>
                        <a:pt x="5564" y="1197"/>
                        <a:pt x="4364" y="1"/>
                        <a:pt x="289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solidFill>
                    <a:schemeClr val="bg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9934;p57">
                  <a:extLst>
                    <a:ext uri="{FF2B5EF4-FFF2-40B4-BE49-F238E27FC236}">
                      <a16:creationId xmlns:a16="http://schemas.microsoft.com/office/drawing/2014/main" id="{C5BFBB39-4448-C003-D9C3-3FC434BBA4F2}"/>
                    </a:ext>
                  </a:extLst>
                </p:cNvPr>
                <p:cNvSpPr/>
                <p:nvPr/>
              </p:nvSpPr>
              <p:spPr>
                <a:xfrm>
                  <a:off x="1161636" y="4073229"/>
                  <a:ext cx="146334" cy="16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4" h="34405" fill="none" extrusionOk="0">
                      <a:moveTo>
                        <a:pt x="0" y="34404"/>
                      </a:moveTo>
                      <a:lnTo>
                        <a:pt x="12611" y="34404"/>
                      </a:lnTo>
                      <a:cubicBezTo>
                        <a:pt x="15705" y="34404"/>
                        <a:pt x="16325" y="30939"/>
                        <a:pt x="16325" y="30939"/>
                      </a:cubicBezTo>
                      <a:lnTo>
                        <a:pt x="16325" y="7957"/>
                      </a:lnTo>
                      <a:lnTo>
                        <a:pt x="30534" y="7957"/>
                      </a:lnTo>
                      <a:lnTo>
                        <a:pt x="30534" y="1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7" name="Google Shape;9935;p57">
                <a:extLst>
                  <a:ext uri="{FF2B5EF4-FFF2-40B4-BE49-F238E27FC236}">
                    <a16:creationId xmlns:a16="http://schemas.microsoft.com/office/drawing/2014/main" id="{D693A9AB-E375-39C0-DC76-AD997830BD01}"/>
                  </a:ext>
                </a:extLst>
              </p:cNvPr>
              <p:cNvGrpSpPr/>
              <p:nvPr/>
            </p:nvGrpSpPr>
            <p:grpSpPr>
              <a:xfrm>
                <a:off x="785350" y="4185661"/>
                <a:ext cx="376191" cy="102736"/>
                <a:chOff x="785350" y="4185661"/>
                <a:chExt cx="376191" cy="102736"/>
              </a:xfrm>
            </p:grpSpPr>
            <p:sp>
              <p:nvSpPr>
                <p:cNvPr id="368" name="Google Shape;9936;p57">
                  <a:extLst>
                    <a:ext uri="{FF2B5EF4-FFF2-40B4-BE49-F238E27FC236}">
                      <a16:creationId xmlns:a16="http://schemas.microsoft.com/office/drawing/2014/main" id="{8A53390A-710D-C9A0-9A9F-DE87E0B4D128}"/>
                    </a:ext>
                  </a:extLst>
                </p:cNvPr>
                <p:cNvSpPr/>
                <p:nvPr/>
              </p:nvSpPr>
              <p:spPr>
                <a:xfrm>
                  <a:off x="808023" y="4238011"/>
                  <a:ext cx="175636" cy="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48" h="1" fill="none" extrusionOk="0">
                      <a:moveTo>
                        <a:pt x="36648" y="0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9937;p57">
                  <a:extLst>
                    <a:ext uri="{FF2B5EF4-FFF2-40B4-BE49-F238E27FC236}">
                      <a16:creationId xmlns:a16="http://schemas.microsoft.com/office/drawing/2014/main" id="{7846BBD4-4ECD-04C4-4E7C-F6A60B081F06}"/>
                    </a:ext>
                  </a:extLst>
                </p:cNvPr>
                <p:cNvSpPr/>
                <p:nvPr/>
              </p:nvSpPr>
              <p:spPr>
                <a:xfrm>
                  <a:off x="849854" y="4185661"/>
                  <a:ext cx="311687" cy="102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19" h="21448" extrusionOk="0">
                      <a:moveTo>
                        <a:pt x="4951" y="1"/>
                      </a:moveTo>
                      <a:cubicBezTo>
                        <a:pt x="2219" y="1"/>
                        <a:pt x="1" y="2679"/>
                        <a:pt x="1" y="5984"/>
                      </a:cubicBezTo>
                      <a:lnTo>
                        <a:pt x="1" y="15461"/>
                      </a:lnTo>
                      <a:cubicBezTo>
                        <a:pt x="1" y="18766"/>
                        <a:pt x="2219" y="21447"/>
                        <a:pt x="4951" y="21447"/>
                      </a:cubicBezTo>
                      <a:lnTo>
                        <a:pt x="32172" y="21447"/>
                      </a:lnTo>
                      <a:cubicBezTo>
                        <a:pt x="34904" y="21447"/>
                        <a:pt x="37119" y="18766"/>
                        <a:pt x="37119" y="15461"/>
                      </a:cubicBezTo>
                      <a:lnTo>
                        <a:pt x="37119" y="5984"/>
                      </a:lnTo>
                      <a:cubicBezTo>
                        <a:pt x="37119" y="2679"/>
                        <a:pt x="34904" y="1"/>
                        <a:pt x="32172" y="1"/>
                      </a:cubicBezTo>
                      <a:close/>
                    </a:path>
                  </a:pathLst>
                </a:custGeom>
                <a:ln>
                  <a:headEnd type="none" w="sm" len="sm"/>
                  <a:tailEnd type="none"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000" dirty="0">
                      <a:solidFill>
                        <a:schemeClr val="bg2"/>
                      </a:solidFill>
                      <a:latin typeface="Selawik" panose="020B0502040204020203" pitchFamily="34" charset="0"/>
                    </a:rPr>
                    <a:t>Collecting and disseminating data (i.e., survey &amp; results)</a:t>
                  </a:r>
                  <a:endParaRPr sz="1000" dirty="0">
                    <a:solidFill>
                      <a:schemeClr val="bg2"/>
                    </a:solidFill>
                    <a:latin typeface="Selawik" panose="020B0502040204020203" pitchFamily="34" charset="0"/>
                  </a:endParaRPr>
                </a:p>
              </p:txBody>
            </p:sp>
            <p:sp>
              <p:nvSpPr>
                <p:cNvPr id="370" name="Google Shape;9938;p57">
                  <a:extLst>
                    <a:ext uri="{FF2B5EF4-FFF2-40B4-BE49-F238E27FC236}">
                      <a16:creationId xmlns:a16="http://schemas.microsoft.com/office/drawing/2014/main" id="{80C6FA68-6D5D-9264-01E9-7F6C27782F06}"/>
                    </a:ext>
                  </a:extLst>
                </p:cNvPr>
                <p:cNvSpPr/>
                <p:nvPr/>
              </p:nvSpPr>
              <p:spPr>
                <a:xfrm>
                  <a:off x="785350" y="4224370"/>
                  <a:ext cx="26646" cy="25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0" h="5351" extrusionOk="0">
                      <a:moveTo>
                        <a:pt x="2674" y="0"/>
                      </a:moveTo>
                      <a:cubicBezTo>
                        <a:pt x="2328" y="0"/>
                        <a:pt x="1980" y="67"/>
                        <a:pt x="1649" y="203"/>
                      </a:cubicBezTo>
                      <a:cubicBezTo>
                        <a:pt x="650" y="619"/>
                        <a:pt x="0" y="1593"/>
                        <a:pt x="0" y="2677"/>
                      </a:cubicBezTo>
                      <a:cubicBezTo>
                        <a:pt x="0" y="4150"/>
                        <a:pt x="1197" y="5351"/>
                        <a:pt x="2674" y="5351"/>
                      </a:cubicBezTo>
                      <a:cubicBezTo>
                        <a:pt x="3754" y="5351"/>
                        <a:pt x="4732" y="4698"/>
                        <a:pt x="5144" y="3698"/>
                      </a:cubicBezTo>
                      <a:cubicBezTo>
                        <a:pt x="5560" y="2699"/>
                        <a:pt x="5330" y="1550"/>
                        <a:pt x="4568" y="783"/>
                      </a:cubicBezTo>
                      <a:cubicBezTo>
                        <a:pt x="4055" y="271"/>
                        <a:pt x="3370" y="0"/>
                        <a:pt x="2674" y="0"/>
                      </a:cubicBezTo>
                      <a:close/>
                    </a:path>
                  </a:pathLst>
                </a:custGeom>
                <a:solidFill>
                  <a:srgbClr val="E4E9ED"/>
                </a:solidFill>
                <a:ln>
                  <a:solidFill>
                    <a:schemeClr val="bg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31" name="Google Shape;9939;p57">
              <a:extLst>
                <a:ext uri="{FF2B5EF4-FFF2-40B4-BE49-F238E27FC236}">
                  <a16:creationId xmlns:a16="http://schemas.microsoft.com/office/drawing/2014/main" id="{78C2CAF6-EDAA-F2A5-78F1-9F03F36767C2}"/>
                </a:ext>
              </a:extLst>
            </p:cNvPr>
            <p:cNvGrpSpPr/>
            <p:nvPr/>
          </p:nvGrpSpPr>
          <p:grpSpPr>
            <a:xfrm>
              <a:off x="1501054" y="3582106"/>
              <a:ext cx="526339" cy="272612"/>
              <a:chOff x="1501054" y="3582106"/>
              <a:chExt cx="526339" cy="272612"/>
            </a:xfrm>
          </p:grpSpPr>
          <p:grpSp>
            <p:nvGrpSpPr>
              <p:cNvPr id="347" name="Google Shape;9940;p57">
                <a:extLst>
                  <a:ext uri="{FF2B5EF4-FFF2-40B4-BE49-F238E27FC236}">
                    <a16:creationId xmlns:a16="http://schemas.microsoft.com/office/drawing/2014/main" id="{C43FD2EB-B871-AD18-2448-1CE996F4832B}"/>
                  </a:ext>
                </a:extLst>
              </p:cNvPr>
              <p:cNvGrpSpPr/>
              <p:nvPr/>
            </p:nvGrpSpPr>
            <p:grpSpPr>
              <a:xfrm>
                <a:off x="1834208" y="3643867"/>
                <a:ext cx="193185" cy="25622"/>
                <a:chOff x="1834208" y="3643867"/>
                <a:chExt cx="193185" cy="25622"/>
              </a:xfrm>
            </p:grpSpPr>
            <p:sp>
              <p:nvSpPr>
                <p:cNvPr id="355" name="Google Shape;9941;p57">
                  <a:extLst>
                    <a:ext uri="{FF2B5EF4-FFF2-40B4-BE49-F238E27FC236}">
                      <a16:creationId xmlns:a16="http://schemas.microsoft.com/office/drawing/2014/main" id="{A90B4ECC-3313-CA03-5FBB-002AE2FB7E6F}"/>
                    </a:ext>
                  </a:extLst>
                </p:cNvPr>
                <p:cNvSpPr/>
                <p:nvPr/>
              </p:nvSpPr>
              <p:spPr>
                <a:xfrm>
                  <a:off x="1834208" y="3655851"/>
                  <a:ext cx="167541" cy="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59" h="1" fill="none" extrusionOk="0">
                      <a:moveTo>
                        <a:pt x="1" y="1"/>
                      </a:moveTo>
                      <a:lnTo>
                        <a:pt x="34959" y="1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9942;p57">
                  <a:extLst>
                    <a:ext uri="{FF2B5EF4-FFF2-40B4-BE49-F238E27FC236}">
                      <a16:creationId xmlns:a16="http://schemas.microsoft.com/office/drawing/2014/main" id="{C5CD495D-D22A-2D8A-19E8-E63EECF13BAC}"/>
                    </a:ext>
                  </a:extLst>
                </p:cNvPr>
                <p:cNvSpPr/>
                <p:nvPr/>
              </p:nvSpPr>
              <p:spPr>
                <a:xfrm>
                  <a:off x="2000728" y="3643867"/>
                  <a:ext cx="26665" cy="25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4" h="5349" extrusionOk="0">
                      <a:moveTo>
                        <a:pt x="2886" y="0"/>
                      </a:moveTo>
                      <a:cubicBezTo>
                        <a:pt x="1806" y="0"/>
                        <a:pt x="828" y="650"/>
                        <a:pt x="416" y="1649"/>
                      </a:cubicBezTo>
                      <a:cubicBezTo>
                        <a:pt x="0" y="2649"/>
                        <a:pt x="230" y="3802"/>
                        <a:pt x="996" y="4564"/>
                      </a:cubicBezTo>
                      <a:cubicBezTo>
                        <a:pt x="1506" y="5076"/>
                        <a:pt x="2190" y="5349"/>
                        <a:pt x="2887" y="5349"/>
                      </a:cubicBezTo>
                      <a:cubicBezTo>
                        <a:pt x="3232" y="5349"/>
                        <a:pt x="3580" y="5282"/>
                        <a:pt x="3911" y="5144"/>
                      </a:cubicBezTo>
                      <a:cubicBezTo>
                        <a:pt x="4911" y="4732"/>
                        <a:pt x="5560" y="3758"/>
                        <a:pt x="5563" y="2674"/>
                      </a:cubicBezTo>
                      <a:cubicBezTo>
                        <a:pt x="5560" y="1197"/>
                        <a:pt x="4363" y="0"/>
                        <a:pt x="28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chemeClr val="bg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48" name="Google Shape;9943;p57">
                <a:extLst>
                  <a:ext uri="{FF2B5EF4-FFF2-40B4-BE49-F238E27FC236}">
                    <a16:creationId xmlns:a16="http://schemas.microsoft.com/office/drawing/2014/main" id="{8E750A4C-069B-8AB6-855A-FD481D2C28CA}"/>
                  </a:ext>
                </a:extLst>
              </p:cNvPr>
              <p:cNvGrpSpPr/>
              <p:nvPr/>
            </p:nvGrpSpPr>
            <p:grpSpPr>
              <a:xfrm>
                <a:off x="1501054" y="3582106"/>
                <a:ext cx="487377" cy="272612"/>
                <a:chOff x="1501054" y="3582106"/>
                <a:chExt cx="487377" cy="272612"/>
              </a:xfrm>
            </p:grpSpPr>
            <p:sp>
              <p:nvSpPr>
                <p:cNvPr id="349" name="Google Shape;9944;p57">
                  <a:extLst>
                    <a:ext uri="{FF2B5EF4-FFF2-40B4-BE49-F238E27FC236}">
                      <a16:creationId xmlns:a16="http://schemas.microsoft.com/office/drawing/2014/main" id="{81FA4054-D9BB-5C57-55FE-F765A5A88A53}"/>
                    </a:ext>
                  </a:extLst>
                </p:cNvPr>
                <p:cNvSpPr/>
                <p:nvPr/>
              </p:nvSpPr>
              <p:spPr>
                <a:xfrm>
                  <a:off x="1656330" y="3582106"/>
                  <a:ext cx="332101" cy="12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18" h="21448" extrusionOk="0">
                      <a:moveTo>
                        <a:pt x="4947" y="1"/>
                      </a:moveTo>
                      <a:cubicBezTo>
                        <a:pt x="2214" y="1"/>
                        <a:pt x="0" y="2682"/>
                        <a:pt x="0" y="5987"/>
                      </a:cubicBezTo>
                      <a:lnTo>
                        <a:pt x="0" y="15464"/>
                      </a:lnTo>
                      <a:cubicBezTo>
                        <a:pt x="0" y="18769"/>
                        <a:pt x="2214" y="21447"/>
                        <a:pt x="4950" y="21447"/>
                      </a:cubicBezTo>
                      <a:lnTo>
                        <a:pt x="32168" y="21447"/>
                      </a:lnTo>
                      <a:cubicBezTo>
                        <a:pt x="34900" y="21447"/>
                        <a:pt x="37118" y="18769"/>
                        <a:pt x="37118" y="15464"/>
                      </a:cubicBezTo>
                      <a:lnTo>
                        <a:pt x="37118" y="5987"/>
                      </a:lnTo>
                      <a:cubicBezTo>
                        <a:pt x="37118" y="2682"/>
                        <a:pt x="34900" y="1"/>
                        <a:pt x="32168" y="1"/>
                      </a:cubicBezTo>
                      <a:close/>
                    </a:path>
                  </a:pathLst>
                </a:custGeom>
                <a:ln>
                  <a:headEnd type="none" w="sm" len="sm"/>
                  <a:tailEnd type="none" w="sm" len="sm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950" dirty="0">
                      <a:solidFill>
                        <a:schemeClr val="accent1">
                          <a:lumMod val="50000"/>
                        </a:schemeClr>
                      </a:solidFill>
                      <a:latin typeface="Selawik" panose="020B0502040204020203" pitchFamily="34" charset="0"/>
                    </a:rPr>
                    <a:t>Establishing “backbone” policies &amp; programs that best fits the MDT &amp; partner agencies</a:t>
                  </a:r>
                  <a:endParaRPr sz="950" dirty="0">
                    <a:solidFill>
                      <a:schemeClr val="accent1">
                        <a:lumMod val="50000"/>
                      </a:schemeClr>
                    </a:solidFill>
                    <a:latin typeface="Selawik" panose="020B0502040204020203" pitchFamily="34" charset="0"/>
                  </a:endParaRPr>
                </a:p>
              </p:txBody>
            </p:sp>
            <p:grpSp>
              <p:nvGrpSpPr>
                <p:cNvPr id="350" name="Google Shape;9945;p57">
                  <a:extLst>
                    <a:ext uri="{FF2B5EF4-FFF2-40B4-BE49-F238E27FC236}">
                      <a16:creationId xmlns:a16="http://schemas.microsoft.com/office/drawing/2014/main" id="{03580860-1131-E60D-FA3A-3B737FEB2E1C}"/>
                    </a:ext>
                  </a:extLst>
                </p:cNvPr>
                <p:cNvGrpSpPr/>
                <p:nvPr/>
              </p:nvGrpSpPr>
              <p:grpSpPr>
                <a:xfrm>
                  <a:off x="1501054" y="3655851"/>
                  <a:ext cx="155286" cy="198867"/>
                  <a:chOff x="1501054" y="3655851"/>
                  <a:chExt cx="155286" cy="198867"/>
                </a:xfrm>
              </p:grpSpPr>
              <p:sp>
                <p:nvSpPr>
                  <p:cNvPr id="351" name="Google Shape;9946;p57">
                    <a:extLst>
                      <a:ext uri="{FF2B5EF4-FFF2-40B4-BE49-F238E27FC236}">
                        <a16:creationId xmlns:a16="http://schemas.microsoft.com/office/drawing/2014/main" id="{5F47BDFF-BBAA-ED29-9E2A-5D28E04CEB46}"/>
                      </a:ext>
                    </a:extLst>
                  </p:cNvPr>
                  <p:cNvSpPr/>
                  <p:nvPr/>
                </p:nvSpPr>
                <p:spPr>
                  <a:xfrm>
                    <a:off x="1516351" y="3655851"/>
                    <a:ext cx="139989" cy="1860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210" h="38848" fill="none" extrusionOk="0">
                        <a:moveTo>
                          <a:pt x="29209" y="1"/>
                        </a:moveTo>
                        <a:lnTo>
                          <a:pt x="17922" y="1"/>
                        </a:lnTo>
                        <a:cubicBezTo>
                          <a:pt x="14829" y="1"/>
                          <a:pt x="14209" y="3466"/>
                          <a:pt x="14209" y="3466"/>
                        </a:cubicBezTo>
                        <a:lnTo>
                          <a:pt x="14209" y="26448"/>
                        </a:lnTo>
                        <a:lnTo>
                          <a:pt x="0" y="26448"/>
                        </a:lnTo>
                        <a:lnTo>
                          <a:pt x="0" y="38848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2" name="Google Shape;9947;p57">
                    <a:extLst>
                      <a:ext uri="{FF2B5EF4-FFF2-40B4-BE49-F238E27FC236}">
                        <a16:creationId xmlns:a16="http://schemas.microsoft.com/office/drawing/2014/main" id="{C10DE902-E111-9C8C-128B-93F86A5DF966}"/>
                      </a:ext>
                    </a:extLst>
                  </p:cNvPr>
                  <p:cNvSpPr/>
                  <p:nvPr/>
                </p:nvSpPr>
                <p:spPr>
                  <a:xfrm>
                    <a:off x="1501054" y="3829092"/>
                    <a:ext cx="26646" cy="256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0" h="5350" extrusionOk="0">
                        <a:moveTo>
                          <a:pt x="2886" y="0"/>
                        </a:moveTo>
                        <a:cubicBezTo>
                          <a:pt x="1806" y="0"/>
                          <a:pt x="828" y="653"/>
                          <a:pt x="416" y="1653"/>
                        </a:cubicBezTo>
                        <a:cubicBezTo>
                          <a:pt x="0" y="2652"/>
                          <a:pt x="230" y="3801"/>
                          <a:pt x="996" y="4567"/>
                        </a:cubicBezTo>
                        <a:cubicBezTo>
                          <a:pt x="1507" y="5078"/>
                          <a:pt x="2192" y="5350"/>
                          <a:pt x="2890" y="5350"/>
                        </a:cubicBezTo>
                        <a:cubicBezTo>
                          <a:pt x="3234" y="5350"/>
                          <a:pt x="3581" y="5283"/>
                          <a:pt x="3911" y="5147"/>
                        </a:cubicBezTo>
                        <a:cubicBezTo>
                          <a:pt x="4910" y="4731"/>
                          <a:pt x="5560" y="3757"/>
                          <a:pt x="5560" y="2678"/>
                        </a:cubicBezTo>
                        <a:cubicBezTo>
                          <a:pt x="5560" y="1200"/>
                          <a:pt x="4363" y="0"/>
                          <a:pt x="288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solidFill>
                      <a:schemeClr val="bg2"/>
                    </a:solidFill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332" name="Google Shape;9948;p57">
              <a:extLst>
                <a:ext uri="{FF2B5EF4-FFF2-40B4-BE49-F238E27FC236}">
                  <a16:creationId xmlns:a16="http://schemas.microsoft.com/office/drawing/2014/main" id="{B598AF9B-9799-4209-362F-6B481B2F17F1}"/>
                </a:ext>
              </a:extLst>
            </p:cNvPr>
            <p:cNvGrpSpPr/>
            <p:nvPr/>
          </p:nvGrpSpPr>
          <p:grpSpPr>
            <a:xfrm>
              <a:off x="724986" y="3800594"/>
              <a:ext cx="532950" cy="302090"/>
              <a:chOff x="724986" y="3800594"/>
              <a:chExt cx="532950" cy="302090"/>
            </a:xfrm>
          </p:grpSpPr>
          <p:grpSp>
            <p:nvGrpSpPr>
              <p:cNvPr id="333" name="Google Shape;9949;p57">
                <a:extLst>
                  <a:ext uri="{FF2B5EF4-FFF2-40B4-BE49-F238E27FC236}">
                    <a16:creationId xmlns:a16="http://schemas.microsoft.com/office/drawing/2014/main" id="{ABDFB0E7-4CC8-DCEB-C53F-AC4F6E119080}"/>
                  </a:ext>
                </a:extLst>
              </p:cNvPr>
              <p:cNvGrpSpPr/>
              <p:nvPr/>
            </p:nvGrpSpPr>
            <p:grpSpPr>
              <a:xfrm>
                <a:off x="724986" y="4044367"/>
                <a:ext cx="181314" cy="25626"/>
                <a:chOff x="724986" y="4044367"/>
                <a:chExt cx="181314" cy="25626"/>
              </a:xfrm>
            </p:grpSpPr>
            <p:sp>
              <p:nvSpPr>
                <p:cNvPr id="345" name="Google Shape;9950;p57">
                  <a:extLst>
                    <a:ext uri="{FF2B5EF4-FFF2-40B4-BE49-F238E27FC236}">
                      <a16:creationId xmlns:a16="http://schemas.microsoft.com/office/drawing/2014/main" id="{95023D58-E5F9-A0B3-CCF4-4FB1C4944EE7}"/>
                    </a:ext>
                  </a:extLst>
                </p:cNvPr>
                <p:cNvSpPr/>
                <p:nvPr/>
              </p:nvSpPr>
              <p:spPr>
                <a:xfrm>
                  <a:off x="746695" y="4059966"/>
                  <a:ext cx="159605" cy="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03" h="1" fill="none" extrusionOk="0">
                      <a:moveTo>
                        <a:pt x="1" y="1"/>
                      </a:moveTo>
                      <a:lnTo>
                        <a:pt x="33303" y="1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9951;p57">
                  <a:extLst>
                    <a:ext uri="{FF2B5EF4-FFF2-40B4-BE49-F238E27FC236}">
                      <a16:creationId xmlns:a16="http://schemas.microsoft.com/office/drawing/2014/main" id="{987E6926-FACD-4E95-BE48-7DE65F072FD3}"/>
                    </a:ext>
                  </a:extLst>
                </p:cNvPr>
                <p:cNvSpPr/>
                <p:nvPr/>
              </p:nvSpPr>
              <p:spPr>
                <a:xfrm>
                  <a:off x="724986" y="4044367"/>
                  <a:ext cx="26646" cy="25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0" h="5350" extrusionOk="0">
                      <a:moveTo>
                        <a:pt x="2674" y="0"/>
                      </a:moveTo>
                      <a:cubicBezTo>
                        <a:pt x="1197" y="0"/>
                        <a:pt x="0" y="1197"/>
                        <a:pt x="0" y="2674"/>
                      </a:cubicBezTo>
                      <a:cubicBezTo>
                        <a:pt x="0" y="3758"/>
                        <a:pt x="653" y="4732"/>
                        <a:pt x="1653" y="5147"/>
                      </a:cubicBezTo>
                      <a:cubicBezTo>
                        <a:pt x="1983" y="5284"/>
                        <a:pt x="2329" y="5350"/>
                        <a:pt x="2673" y="5350"/>
                      </a:cubicBezTo>
                      <a:cubicBezTo>
                        <a:pt x="3369" y="5350"/>
                        <a:pt x="4054" y="5078"/>
                        <a:pt x="4567" y="4567"/>
                      </a:cubicBezTo>
                      <a:cubicBezTo>
                        <a:pt x="5330" y="3801"/>
                        <a:pt x="5559" y="2649"/>
                        <a:pt x="5147" y="1653"/>
                      </a:cubicBezTo>
                      <a:cubicBezTo>
                        <a:pt x="4731" y="653"/>
                        <a:pt x="3757" y="0"/>
                        <a:pt x="267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34" name="Google Shape;9952;p57">
                <a:extLst>
                  <a:ext uri="{FF2B5EF4-FFF2-40B4-BE49-F238E27FC236}">
                    <a16:creationId xmlns:a16="http://schemas.microsoft.com/office/drawing/2014/main" id="{8939DB45-3A1E-C652-921F-1B4DDDB2265E}"/>
                  </a:ext>
                </a:extLst>
              </p:cNvPr>
              <p:cNvGrpSpPr/>
              <p:nvPr/>
            </p:nvGrpSpPr>
            <p:grpSpPr>
              <a:xfrm>
                <a:off x="789679" y="3800594"/>
                <a:ext cx="468257" cy="302090"/>
                <a:chOff x="789679" y="3800594"/>
                <a:chExt cx="468257" cy="302090"/>
              </a:xfrm>
            </p:grpSpPr>
            <p:grpSp>
              <p:nvGrpSpPr>
                <p:cNvPr id="338" name="Google Shape;9953;p57">
                  <a:extLst>
                    <a:ext uri="{FF2B5EF4-FFF2-40B4-BE49-F238E27FC236}">
                      <a16:creationId xmlns:a16="http://schemas.microsoft.com/office/drawing/2014/main" id="{095607A3-479F-5780-50CA-1E23B6ADD44B}"/>
                    </a:ext>
                  </a:extLst>
                </p:cNvPr>
                <p:cNvGrpSpPr/>
                <p:nvPr/>
              </p:nvGrpSpPr>
              <p:grpSpPr>
                <a:xfrm>
                  <a:off x="1084172" y="3842857"/>
                  <a:ext cx="173764" cy="217131"/>
                  <a:chOff x="1084172" y="3842857"/>
                  <a:chExt cx="173764" cy="217131"/>
                </a:xfrm>
              </p:grpSpPr>
              <p:sp>
                <p:nvSpPr>
                  <p:cNvPr id="342" name="Google Shape;9957;p57">
                    <a:extLst>
                      <a:ext uri="{FF2B5EF4-FFF2-40B4-BE49-F238E27FC236}">
                        <a16:creationId xmlns:a16="http://schemas.microsoft.com/office/drawing/2014/main" id="{3C7E2FD4-4D03-B915-F2BC-6FFCE062698C}"/>
                      </a:ext>
                    </a:extLst>
                  </p:cNvPr>
                  <p:cNvSpPr/>
                  <p:nvPr/>
                </p:nvSpPr>
                <p:spPr>
                  <a:xfrm>
                    <a:off x="1084172" y="3842857"/>
                    <a:ext cx="86476" cy="2171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44" h="45330" fill="none" extrusionOk="0">
                        <a:moveTo>
                          <a:pt x="0" y="45330"/>
                        </a:moveTo>
                        <a:lnTo>
                          <a:pt x="12418" y="45330"/>
                        </a:lnTo>
                        <a:cubicBezTo>
                          <a:pt x="15150" y="45330"/>
                          <a:pt x="18043" y="42619"/>
                          <a:pt x="18043" y="35634"/>
                        </a:cubicBezTo>
                        <a:lnTo>
                          <a:pt x="18043" y="9697"/>
                        </a:lnTo>
                        <a:cubicBezTo>
                          <a:pt x="18043" y="2711"/>
                          <a:pt x="15150" y="1"/>
                          <a:pt x="12418" y="1"/>
                        </a:cubicBezTo>
                        <a:lnTo>
                          <a:pt x="1715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chemeClr val="bg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341" name="Google Shape;9954;p57">
                    <a:extLst>
                      <a:ext uri="{FF2B5EF4-FFF2-40B4-BE49-F238E27FC236}">
                        <a16:creationId xmlns:a16="http://schemas.microsoft.com/office/drawing/2014/main" id="{54D1C91E-1FEC-7F79-26DF-905F7DD03623}"/>
                      </a:ext>
                    </a:extLst>
                  </p:cNvPr>
                  <p:cNvGrpSpPr/>
                  <p:nvPr/>
                </p:nvGrpSpPr>
                <p:grpSpPr>
                  <a:xfrm>
                    <a:off x="1156862" y="3936509"/>
                    <a:ext cx="101073" cy="25622"/>
                    <a:chOff x="1156862" y="3936509"/>
                    <a:chExt cx="101073" cy="25622"/>
                  </a:xfrm>
                </p:grpSpPr>
                <p:sp>
                  <p:nvSpPr>
                    <p:cNvPr id="344" name="Google Shape;9956;p57">
                      <a:extLst>
                        <a:ext uri="{FF2B5EF4-FFF2-40B4-BE49-F238E27FC236}">
                          <a16:creationId xmlns:a16="http://schemas.microsoft.com/office/drawing/2014/main" id="{4D95557A-618D-6A28-A6EC-E6F1E07130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3592" y="3951414"/>
                      <a:ext cx="84343" cy="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599" h="1" fill="none" extrusionOk="0">
                          <a:moveTo>
                            <a:pt x="17598" y="0"/>
                          </a:move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chemeClr val="bg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43" name="Google Shape;9955;p57">
                      <a:extLst>
                        <a:ext uri="{FF2B5EF4-FFF2-40B4-BE49-F238E27FC236}">
                          <a16:creationId xmlns:a16="http://schemas.microsoft.com/office/drawing/2014/main" id="{0B0FDF89-E992-3D98-433A-E63E1880DB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56862" y="3936509"/>
                      <a:ext cx="26651" cy="256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1" h="5349" extrusionOk="0">
                          <a:moveTo>
                            <a:pt x="2886" y="1"/>
                          </a:moveTo>
                          <a:cubicBezTo>
                            <a:pt x="1803" y="1"/>
                            <a:pt x="829" y="650"/>
                            <a:pt x="413" y="1649"/>
                          </a:cubicBezTo>
                          <a:cubicBezTo>
                            <a:pt x="1" y="2649"/>
                            <a:pt x="227" y="3798"/>
                            <a:pt x="993" y="4564"/>
                          </a:cubicBezTo>
                          <a:cubicBezTo>
                            <a:pt x="1505" y="5076"/>
                            <a:pt x="2189" y="5349"/>
                            <a:pt x="2884" y="5349"/>
                          </a:cubicBezTo>
                          <a:cubicBezTo>
                            <a:pt x="3229" y="5349"/>
                            <a:pt x="3576" y="5282"/>
                            <a:pt x="3908" y="5144"/>
                          </a:cubicBezTo>
                          <a:cubicBezTo>
                            <a:pt x="4907" y="4732"/>
                            <a:pt x="5560" y="3758"/>
                            <a:pt x="5560" y="2674"/>
                          </a:cubicBezTo>
                          <a:cubicBezTo>
                            <a:pt x="5560" y="1197"/>
                            <a:pt x="4364" y="1"/>
                            <a:pt x="2886" y="1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solidFill>
                        <a:schemeClr val="bg2"/>
                      </a:solidFill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339" name="Google Shape;9958;p57">
                  <a:extLst>
                    <a:ext uri="{FF2B5EF4-FFF2-40B4-BE49-F238E27FC236}">
                      <a16:creationId xmlns:a16="http://schemas.microsoft.com/office/drawing/2014/main" id="{C5FA0C4B-11AD-970A-9A05-4A26EACD5C8D}"/>
                    </a:ext>
                  </a:extLst>
                </p:cNvPr>
                <p:cNvSpPr/>
                <p:nvPr/>
              </p:nvSpPr>
              <p:spPr>
                <a:xfrm>
                  <a:off x="789679" y="3999967"/>
                  <a:ext cx="294504" cy="102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19" h="21444" extrusionOk="0">
                      <a:moveTo>
                        <a:pt x="4947" y="1"/>
                      </a:moveTo>
                      <a:cubicBezTo>
                        <a:pt x="2215" y="1"/>
                        <a:pt x="1" y="2678"/>
                        <a:pt x="1" y="5983"/>
                      </a:cubicBezTo>
                      <a:lnTo>
                        <a:pt x="1" y="15461"/>
                      </a:lnTo>
                      <a:cubicBezTo>
                        <a:pt x="1" y="18766"/>
                        <a:pt x="2215" y="21443"/>
                        <a:pt x="4947" y="21443"/>
                      </a:cubicBezTo>
                      <a:lnTo>
                        <a:pt x="32168" y="21443"/>
                      </a:lnTo>
                      <a:cubicBezTo>
                        <a:pt x="34901" y="21443"/>
                        <a:pt x="37118" y="18766"/>
                        <a:pt x="37118" y="15461"/>
                      </a:cubicBezTo>
                      <a:lnTo>
                        <a:pt x="37118" y="5983"/>
                      </a:lnTo>
                      <a:cubicBezTo>
                        <a:pt x="37118" y="2678"/>
                        <a:pt x="34901" y="1"/>
                        <a:pt x="32168" y="1"/>
                      </a:cubicBezTo>
                      <a:close/>
                    </a:path>
                  </a:pathLst>
                </a:custGeom>
                <a:ln>
                  <a:headEnd type="none" w="sm" len="sm"/>
                  <a:tailEnd type="none"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000" dirty="0">
                      <a:solidFill>
                        <a:schemeClr val="bg2"/>
                      </a:solidFill>
                      <a:latin typeface="Selawik" panose="020B0502040204020203" pitchFamily="34" charset="0"/>
                    </a:rPr>
                    <a:t>Funding support for resources (i.e., consultants, facilitators)</a:t>
                  </a:r>
                  <a:endParaRPr sz="1000" dirty="0">
                    <a:solidFill>
                      <a:schemeClr val="bg2"/>
                    </a:solidFill>
                    <a:latin typeface="Selawik" panose="020B0502040204020203" pitchFamily="34" charset="0"/>
                  </a:endParaRPr>
                </a:p>
              </p:txBody>
            </p:sp>
            <p:sp>
              <p:nvSpPr>
                <p:cNvPr id="340" name="Google Shape;9959;p57">
                  <a:extLst>
                    <a:ext uri="{FF2B5EF4-FFF2-40B4-BE49-F238E27FC236}">
                      <a16:creationId xmlns:a16="http://schemas.microsoft.com/office/drawing/2014/main" id="{80C7331C-E1A7-F245-9B52-9A89DEDBB4CE}"/>
                    </a:ext>
                  </a:extLst>
                </p:cNvPr>
                <p:cNvSpPr/>
                <p:nvPr/>
              </p:nvSpPr>
              <p:spPr>
                <a:xfrm>
                  <a:off x="789679" y="3800594"/>
                  <a:ext cx="302718" cy="102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18" h="21447" extrusionOk="0">
                      <a:moveTo>
                        <a:pt x="4951" y="0"/>
                      </a:moveTo>
                      <a:cubicBezTo>
                        <a:pt x="2218" y="0"/>
                        <a:pt x="0" y="2678"/>
                        <a:pt x="0" y="5983"/>
                      </a:cubicBezTo>
                      <a:lnTo>
                        <a:pt x="0" y="15460"/>
                      </a:lnTo>
                      <a:cubicBezTo>
                        <a:pt x="0" y="18765"/>
                        <a:pt x="2215" y="21446"/>
                        <a:pt x="4951" y="21446"/>
                      </a:cubicBezTo>
                      <a:lnTo>
                        <a:pt x="32168" y="21446"/>
                      </a:lnTo>
                      <a:cubicBezTo>
                        <a:pt x="34900" y="21446"/>
                        <a:pt x="37118" y="18765"/>
                        <a:pt x="37118" y="15460"/>
                      </a:cubicBezTo>
                      <a:lnTo>
                        <a:pt x="37118" y="5983"/>
                      </a:lnTo>
                      <a:cubicBezTo>
                        <a:pt x="37118" y="2678"/>
                        <a:pt x="34900" y="0"/>
                        <a:pt x="32168" y="0"/>
                      </a:cubicBezTo>
                      <a:close/>
                    </a:path>
                  </a:pathLst>
                </a:custGeom>
                <a:ln>
                  <a:headEnd type="none" w="sm" len="sm"/>
                  <a:tailEnd type="none" w="sm" len="sm"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/>
                  <a:endParaRPr lang="en-US" sz="1050" b="1" dirty="0">
                    <a:solidFill>
                      <a:schemeClr val="bg2"/>
                    </a:solidFill>
                    <a:latin typeface="Selawik Light" panose="020B0502040204020203" pitchFamily="34" charset="0"/>
                  </a:endParaRPr>
                </a:p>
                <a:p>
                  <a:pPr algn="ctr"/>
                  <a:r>
                    <a:rPr lang="en-US" sz="1000" dirty="0">
                      <a:solidFill>
                        <a:schemeClr val="bg2"/>
                      </a:solidFill>
                      <a:latin typeface="Selawik" panose="020B0502040204020203" pitchFamily="34" charset="0"/>
                    </a:rPr>
                    <a:t>Support and buy-in from all leadership levels</a:t>
                  </a:r>
                </a:p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335" name="Google Shape;9960;p57">
                <a:extLst>
                  <a:ext uri="{FF2B5EF4-FFF2-40B4-BE49-F238E27FC236}">
                    <a16:creationId xmlns:a16="http://schemas.microsoft.com/office/drawing/2014/main" id="{9A524281-1A7B-D7AF-17E1-D92B2DD6433D}"/>
                  </a:ext>
                </a:extLst>
              </p:cNvPr>
              <p:cNvGrpSpPr/>
              <p:nvPr/>
            </p:nvGrpSpPr>
            <p:grpSpPr>
              <a:xfrm>
                <a:off x="724986" y="3830189"/>
                <a:ext cx="66913" cy="25626"/>
                <a:chOff x="724986" y="3830189"/>
                <a:chExt cx="66913" cy="25626"/>
              </a:xfrm>
            </p:grpSpPr>
            <p:sp>
              <p:nvSpPr>
                <p:cNvPr id="337" name="Google Shape;9962;p57">
                  <a:extLst>
                    <a:ext uri="{FF2B5EF4-FFF2-40B4-BE49-F238E27FC236}">
                      <a16:creationId xmlns:a16="http://schemas.microsoft.com/office/drawing/2014/main" id="{37A2D439-355F-1F6C-A6D2-E9CE1C05DF9D}"/>
                    </a:ext>
                  </a:extLst>
                </p:cNvPr>
                <p:cNvSpPr/>
                <p:nvPr/>
              </p:nvSpPr>
              <p:spPr>
                <a:xfrm>
                  <a:off x="749412" y="3831768"/>
                  <a:ext cx="42487" cy="10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18" h="1" fill="none" extrusionOk="0">
                      <a:moveTo>
                        <a:pt x="35017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9525" cap="rnd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9961;p57">
                  <a:extLst>
                    <a:ext uri="{FF2B5EF4-FFF2-40B4-BE49-F238E27FC236}">
                      <a16:creationId xmlns:a16="http://schemas.microsoft.com/office/drawing/2014/main" id="{3C29BDFF-089F-905A-EA72-C08546558853}"/>
                    </a:ext>
                  </a:extLst>
                </p:cNvPr>
                <p:cNvSpPr/>
                <p:nvPr/>
              </p:nvSpPr>
              <p:spPr>
                <a:xfrm>
                  <a:off x="724986" y="3830189"/>
                  <a:ext cx="26646" cy="25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0" h="5350" extrusionOk="0">
                      <a:moveTo>
                        <a:pt x="2674" y="1"/>
                      </a:moveTo>
                      <a:cubicBezTo>
                        <a:pt x="1197" y="1"/>
                        <a:pt x="0" y="1197"/>
                        <a:pt x="0" y="2675"/>
                      </a:cubicBezTo>
                      <a:cubicBezTo>
                        <a:pt x="0" y="3758"/>
                        <a:pt x="653" y="4732"/>
                        <a:pt x="1653" y="5144"/>
                      </a:cubicBezTo>
                      <a:cubicBezTo>
                        <a:pt x="1984" y="5282"/>
                        <a:pt x="2331" y="5349"/>
                        <a:pt x="2676" y="5349"/>
                      </a:cubicBezTo>
                      <a:cubicBezTo>
                        <a:pt x="3371" y="5349"/>
                        <a:pt x="4055" y="5077"/>
                        <a:pt x="4567" y="4564"/>
                      </a:cubicBezTo>
                      <a:cubicBezTo>
                        <a:pt x="5330" y="3802"/>
                        <a:pt x="5559" y="2649"/>
                        <a:pt x="5147" y="1650"/>
                      </a:cubicBezTo>
                      <a:cubicBezTo>
                        <a:pt x="4731" y="650"/>
                        <a:pt x="3757" y="1"/>
                        <a:pt x="2674" y="1"/>
                      </a:cubicBezTo>
                      <a:close/>
                    </a:path>
                  </a:pathLst>
                </a:custGeom>
                <a:solidFill>
                  <a:srgbClr val="E6EBEF"/>
                </a:solidFill>
                <a:ln>
                  <a:solidFill>
                    <a:schemeClr val="bg2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26" name="Google Shape;341;p28">
            <a:extLst>
              <a:ext uri="{FF2B5EF4-FFF2-40B4-BE49-F238E27FC236}">
                <a16:creationId xmlns:a16="http://schemas.microsoft.com/office/drawing/2014/main" id="{41B6B922-70CA-BA6F-FED7-ECB529157EEE}"/>
              </a:ext>
            </a:extLst>
          </p:cNvPr>
          <p:cNvSpPr txBox="1">
            <a:spLocks/>
          </p:cNvSpPr>
          <p:nvPr/>
        </p:nvSpPr>
        <p:spPr>
          <a:xfrm>
            <a:off x="5544946" y="220174"/>
            <a:ext cx="241364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verpass Black"/>
              <a:buNone/>
              <a:defRPr sz="30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 Black"/>
              <a:buNone/>
              <a:defRPr sz="2800" b="0" i="0" u="none" strike="noStrike" cap="none">
                <a:solidFill>
                  <a:schemeClr val="dk1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r>
              <a:rPr lang="en-CA" sz="2000" b="1" dirty="0">
                <a:solidFill>
                  <a:schemeClr val="accent1"/>
                </a:solidFill>
                <a:latin typeface="Selawik Semibold" panose="020B0702040204020203" pitchFamily="34" charset="0"/>
                <a:ea typeface="Overpass SemiBold"/>
                <a:cs typeface="Overpass SemiBold"/>
                <a:sym typeface="Overpass SemiBold"/>
              </a:rPr>
              <a:t>RESISTING FORCES</a:t>
            </a:r>
          </a:p>
        </p:txBody>
      </p:sp>
      <p:pic>
        <p:nvPicPr>
          <p:cNvPr id="428" name="Picture 427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C0827FF8-0045-9955-97EB-306300E54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960" y="2621827"/>
            <a:ext cx="603623" cy="588533"/>
          </a:xfrm>
          <a:prstGeom prst="rect">
            <a:avLst/>
          </a:prstGeom>
        </p:spPr>
      </p:pic>
      <p:grpSp>
        <p:nvGrpSpPr>
          <p:cNvPr id="429" name="Google Shape;1279;p36">
            <a:extLst>
              <a:ext uri="{FF2B5EF4-FFF2-40B4-BE49-F238E27FC236}">
                <a16:creationId xmlns:a16="http://schemas.microsoft.com/office/drawing/2014/main" id="{BAF8C049-2EBF-8A22-3816-FCB75C159C6F}"/>
              </a:ext>
            </a:extLst>
          </p:cNvPr>
          <p:cNvGrpSpPr/>
          <p:nvPr/>
        </p:nvGrpSpPr>
        <p:grpSpPr>
          <a:xfrm>
            <a:off x="4183562" y="2621827"/>
            <a:ext cx="824078" cy="721309"/>
            <a:chOff x="5696875" y="1622525"/>
            <a:chExt cx="1608859" cy="1916392"/>
          </a:xfrm>
        </p:grpSpPr>
        <p:sp>
          <p:nvSpPr>
            <p:cNvPr id="431" name="Google Shape;1281;p36">
              <a:extLst>
                <a:ext uri="{FF2B5EF4-FFF2-40B4-BE49-F238E27FC236}">
                  <a16:creationId xmlns:a16="http://schemas.microsoft.com/office/drawing/2014/main" id="{D18210D3-BA5C-E248-0BF5-E24E82582035}"/>
                </a:ext>
              </a:extLst>
            </p:cNvPr>
            <p:cNvSpPr/>
            <p:nvPr/>
          </p:nvSpPr>
          <p:spPr>
            <a:xfrm>
              <a:off x="5696875" y="1622525"/>
              <a:ext cx="1608843" cy="1916392"/>
            </a:xfrm>
            <a:custGeom>
              <a:avLst/>
              <a:gdLst/>
              <a:ahLst/>
              <a:cxnLst/>
              <a:rect l="l" t="t" r="r" b="b"/>
              <a:pathLst>
                <a:path w="46929" h="55900" extrusionOk="0">
                  <a:moveTo>
                    <a:pt x="0" y="44715"/>
                  </a:moveTo>
                  <a:lnTo>
                    <a:pt x="23465" y="1"/>
                  </a:lnTo>
                  <a:lnTo>
                    <a:pt x="46929" y="44715"/>
                  </a:lnTo>
                  <a:lnTo>
                    <a:pt x="23465" y="5590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282;p36">
              <a:extLst>
                <a:ext uri="{FF2B5EF4-FFF2-40B4-BE49-F238E27FC236}">
                  <a16:creationId xmlns:a16="http://schemas.microsoft.com/office/drawing/2014/main" id="{21301A6B-34A8-A72B-61CE-E8112CB186B2}"/>
                </a:ext>
              </a:extLst>
            </p:cNvPr>
            <p:cNvSpPr/>
            <p:nvPr/>
          </p:nvSpPr>
          <p:spPr>
            <a:xfrm>
              <a:off x="5912070" y="1622525"/>
              <a:ext cx="1178461" cy="1404657"/>
            </a:xfrm>
            <a:custGeom>
              <a:avLst/>
              <a:gdLst/>
              <a:ahLst/>
              <a:cxnLst/>
              <a:rect l="l" t="t" r="r" b="b"/>
              <a:pathLst>
                <a:path w="34375" h="40973" extrusionOk="0">
                  <a:moveTo>
                    <a:pt x="0" y="32778"/>
                  </a:moveTo>
                  <a:lnTo>
                    <a:pt x="17188" y="1"/>
                  </a:lnTo>
                  <a:lnTo>
                    <a:pt x="34375" y="32778"/>
                  </a:lnTo>
                  <a:lnTo>
                    <a:pt x="17188" y="4097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283;p36">
              <a:extLst>
                <a:ext uri="{FF2B5EF4-FFF2-40B4-BE49-F238E27FC236}">
                  <a16:creationId xmlns:a16="http://schemas.microsoft.com/office/drawing/2014/main" id="{47DBDC07-19CF-A84F-814D-27B1DEC9AAA3}"/>
                </a:ext>
              </a:extLst>
            </p:cNvPr>
            <p:cNvSpPr/>
            <p:nvPr/>
          </p:nvSpPr>
          <p:spPr>
            <a:xfrm>
              <a:off x="6110810" y="1622525"/>
              <a:ext cx="780990" cy="929673"/>
            </a:xfrm>
            <a:custGeom>
              <a:avLst/>
              <a:gdLst/>
              <a:ahLst/>
              <a:cxnLst/>
              <a:rect l="l" t="t" r="r" b="b"/>
              <a:pathLst>
                <a:path w="22781" h="27118" extrusionOk="0">
                  <a:moveTo>
                    <a:pt x="1" y="21685"/>
                  </a:moveTo>
                  <a:lnTo>
                    <a:pt x="11391" y="1"/>
                  </a:lnTo>
                  <a:lnTo>
                    <a:pt x="22780" y="21685"/>
                  </a:lnTo>
                  <a:lnTo>
                    <a:pt x="11391" y="27117"/>
                  </a:lnTo>
                  <a:close/>
                </a:path>
              </a:pathLst>
            </a:custGeom>
            <a:solidFill>
              <a:srgbClr val="C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1285;p36">
              <a:extLst>
                <a:ext uri="{FF2B5EF4-FFF2-40B4-BE49-F238E27FC236}">
                  <a16:creationId xmlns:a16="http://schemas.microsoft.com/office/drawing/2014/main" id="{7E141D84-345E-AC7D-5A1C-BE0C88FEA8BB}"/>
                </a:ext>
              </a:extLst>
            </p:cNvPr>
            <p:cNvSpPr/>
            <p:nvPr/>
          </p:nvSpPr>
          <p:spPr>
            <a:xfrm>
              <a:off x="6501295" y="1622525"/>
              <a:ext cx="804439" cy="1916392"/>
            </a:xfrm>
            <a:custGeom>
              <a:avLst/>
              <a:gdLst/>
              <a:ahLst/>
              <a:cxnLst/>
              <a:rect l="l" t="t" r="r" b="b"/>
              <a:pathLst>
                <a:path w="23465" h="55900" extrusionOk="0">
                  <a:moveTo>
                    <a:pt x="23465" y="44715"/>
                  </a:moveTo>
                  <a:lnTo>
                    <a:pt x="1" y="1"/>
                  </a:lnTo>
                  <a:lnTo>
                    <a:pt x="1" y="559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1286;p36">
              <a:extLst>
                <a:ext uri="{FF2B5EF4-FFF2-40B4-BE49-F238E27FC236}">
                  <a16:creationId xmlns:a16="http://schemas.microsoft.com/office/drawing/2014/main" id="{571F4FEB-166C-2C20-32BD-03A2FE27BF2A}"/>
                </a:ext>
              </a:extLst>
            </p:cNvPr>
            <p:cNvSpPr/>
            <p:nvPr/>
          </p:nvSpPr>
          <p:spPr>
            <a:xfrm>
              <a:off x="6501295" y="1622525"/>
              <a:ext cx="589248" cy="1404657"/>
            </a:xfrm>
            <a:custGeom>
              <a:avLst/>
              <a:gdLst/>
              <a:ahLst/>
              <a:cxnLst/>
              <a:rect l="l" t="t" r="r" b="b"/>
              <a:pathLst>
                <a:path w="17188" h="40973" extrusionOk="0">
                  <a:moveTo>
                    <a:pt x="17188" y="32778"/>
                  </a:moveTo>
                  <a:lnTo>
                    <a:pt x="1" y="1"/>
                  </a:lnTo>
                  <a:lnTo>
                    <a:pt x="1" y="4097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1287;p36">
              <a:extLst>
                <a:ext uri="{FF2B5EF4-FFF2-40B4-BE49-F238E27FC236}">
                  <a16:creationId xmlns:a16="http://schemas.microsoft.com/office/drawing/2014/main" id="{23BA92C7-06B5-5C67-EC65-C1BFD49974A6}"/>
                </a:ext>
              </a:extLst>
            </p:cNvPr>
            <p:cNvSpPr/>
            <p:nvPr/>
          </p:nvSpPr>
          <p:spPr>
            <a:xfrm>
              <a:off x="6501295" y="1622525"/>
              <a:ext cx="390512" cy="929673"/>
            </a:xfrm>
            <a:custGeom>
              <a:avLst/>
              <a:gdLst/>
              <a:ahLst/>
              <a:cxnLst/>
              <a:rect l="l" t="t" r="r" b="b"/>
              <a:pathLst>
                <a:path w="11391" h="27118" extrusionOk="0">
                  <a:moveTo>
                    <a:pt x="11390" y="21685"/>
                  </a:moveTo>
                  <a:lnTo>
                    <a:pt x="1" y="1"/>
                  </a:lnTo>
                  <a:lnTo>
                    <a:pt x="1" y="271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38" name="Picture 437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AEBA1C0D-EDCC-70D0-7D6D-C904EA243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766538" y="2607703"/>
            <a:ext cx="603623" cy="588533"/>
          </a:xfrm>
          <a:prstGeom prst="rect">
            <a:avLst/>
          </a:prstGeom>
        </p:spPr>
      </p:pic>
      <p:sp>
        <p:nvSpPr>
          <p:cNvPr id="439" name="Google Shape;9944;p57">
            <a:extLst>
              <a:ext uri="{FF2B5EF4-FFF2-40B4-BE49-F238E27FC236}">
                <a16:creationId xmlns:a16="http://schemas.microsoft.com/office/drawing/2014/main" id="{5FCE40B2-BCB9-9C49-DDB4-36ADC675DE14}"/>
              </a:ext>
            </a:extLst>
          </p:cNvPr>
          <p:cNvSpPr/>
          <p:nvPr/>
        </p:nvSpPr>
        <p:spPr>
          <a:xfrm>
            <a:off x="6266886" y="2031617"/>
            <a:ext cx="1819689" cy="691803"/>
          </a:xfrm>
          <a:custGeom>
            <a:avLst/>
            <a:gdLst/>
            <a:ahLst/>
            <a:cxnLst/>
            <a:rect l="l" t="t" r="r" b="b"/>
            <a:pathLst>
              <a:path w="37118" h="21448" extrusionOk="0">
                <a:moveTo>
                  <a:pt x="4947" y="1"/>
                </a:moveTo>
                <a:cubicBezTo>
                  <a:pt x="2214" y="1"/>
                  <a:pt x="0" y="2682"/>
                  <a:pt x="0" y="5987"/>
                </a:cubicBezTo>
                <a:lnTo>
                  <a:pt x="0" y="15464"/>
                </a:lnTo>
                <a:cubicBezTo>
                  <a:pt x="0" y="18769"/>
                  <a:pt x="2214" y="21447"/>
                  <a:pt x="4950" y="21447"/>
                </a:cubicBezTo>
                <a:lnTo>
                  <a:pt x="32168" y="21447"/>
                </a:lnTo>
                <a:cubicBezTo>
                  <a:pt x="34900" y="21447"/>
                  <a:pt x="37118" y="18769"/>
                  <a:pt x="37118" y="15464"/>
                </a:cubicBezTo>
                <a:lnTo>
                  <a:pt x="37118" y="5987"/>
                </a:lnTo>
                <a:cubicBezTo>
                  <a:pt x="37118" y="2682"/>
                  <a:pt x="34900" y="1"/>
                  <a:pt x="32168" y="1"/>
                </a:cubicBez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accent1">
                    <a:lumMod val="50000"/>
                  </a:schemeClr>
                </a:solidFill>
                <a:latin typeface="Selawik" panose="020B0502040204020203" pitchFamily="34" charset="0"/>
              </a:rPr>
              <a:t>Accommodating for diverse needs &amp; expertise levels </a:t>
            </a:r>
            <a:endParaRPr sz="1000" dirty="0">
              <a:solidFill>
                <a:schemeClr val="accent1">
                  <a:lumMod val="50000"/>
                </a:schemeClr>
              </a:solidFill>
              <a:latin typeface="Selawik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766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8"/>
          <p:cNvSpPr txBox="1">
            <a:spLocks noGrp="1"/>
          </p:cNvSpPr>
          <p:nvPr>
            <p:ph type="title"/>
          </p:nvPr>
        </p:nvSpPr>
        <p:spPr>
          <a:xfrm>
            <a:off x="499994" y="395621"/>
            <a:ext cx="263509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Selawik Semibold" panose="020B0702040204020203" pitchFamily="34" charset="0"/>
              </a:rPr>
              <a:t>Our </a:t>
            </a:r>
            <a:r>
              <a:rPr lang="en" sz="2400" dirty="0">
                <a:solidFill>
                  <a:schemeClr val="accent1"/>
                </a:solidFill>
                <a:latin typeface="Selawik Semibold" panose="020B0702040204020203" pitchFamily="34" charset="0"/>
              </a:rPr>
              <a:t>Process</a:t>
            </a:r>
            <a:endParaRPr sz="2400" dirty="0">
              <a:solidFill>
                <a:schemeClr val="accent1"/>
              </a:solidFill>
              <a:latin typeface="Selawik Semibold" panose="020B0702040204020203" pitchFamily="34" charset="0"/>
              <a:ea typeface="Overpass SemiBold"/>
              <a:cs typeface="Overpass SemiBold"/>
              <a:sym typeface="Overpass SemiBold"/>
            </a:endParaRPr>
          </a:p>
        </p:txBody>
      </p:sp>
      <p:grpSp>
        <p:nvGrpSpPr>
          <p:cNvPr id="23" name="Google Shape;9791;p57">
            <a:extLst>
              <a:ext uri="{FF2B5EF4-FFF2-40B4-BE49-F238E27FC236}">
                <a16:creationId xmlns:a16="http://schemas.microsoft.com/office/drawing/2014/main" id="{64F933B8-E854-3511-E73D-F68A4346BCF6}"/>
              </a:ext>
            </a:extLst>
          </p:cNvPr>
          <p:cNvGrpSpPr/>
          <p:nvPr/>
        </p:nvGrpSpPr>
        <p:grpSpPr>
          <a:xfrm>
            <a:off x="2365062" y="1413281"/>
            <a:ext cx="6668936" cy="2316938"/>
            <a:chOff x="6895649" y="3126697"/>
            <a:chExt cx="1436663" cy="492105"/>
          </a:xfrm>
          <a:solidFill>
            <a:schemeClr val="accent1"/>
          </a:solidFill>
        </p:grpSpPr>
        <p:sp>
          <p:nvSpPr>
            <p:cNvPr id="24" name="Google Shape;9792;p57">
              <a:extLst>
                <a:ext uri="{FF2B5EF4-FFF2-40B4-BE49-F238E27FC236}">
                  <a16:creationId xmlns:a16="http://schemas.microsoft.com/office/drawing/2014/main" id="{CAFE080D-8B34-08E5-C357-4287D84DD24A}"/>
                </a:ext>
              </a:extLst>
            </p:cNvPr>
            <p:cNvSpPr/>
            <p:nvPr/>
          </p:nvSpPr>
          <p:spPr>
            <a:xfrm>
              <a:off x="7151820" y="3406364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5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100" dirty="0">
                  <a:solidFill>
                    <a:schemeClr val="tx2"/>
                  </a:solidFill>
                  <a:latin typeface="Selawik Semibold" panose="020B0702040204020203" pitchFamily="34" charset="0"/>
                </a:rPr>
                <a:t>Building the </a:t>
              </a:r>
            </a:p>
            <a:p>
              <a:pPr algn="ctr"/>
              <a:r>
                <a:rPr lang="en-US" sz="1100" dirty="0">
                  <a:solidFill>
                    <a:schemeClr val="tx2"/>
                  </a:solidFill>
                  <a:latin typeface="Selawik Semibold" panose="020B0702040204020203" pitchFamily="34" charset="0"/>
                </a:rPr>
                <a:t>Evidence Base  </a:t>
              </a:r>
            </a:p>
          </p:txBody>
        </p:sp>
        <p:sp>
          <p:nvSpPr>
            <p:cNvPr id="25" name="Google Shape;9793;p57">
              <a:extLst>
                <a:ext uri="{FF2B5EF4-FFF2-40B4-BE49-F238E27FC236}">
                  <a16:creationId xmlns:a16="http://schemas.microsoft.com/office/drawing/2014/main" id="{3BEA0AB1-31BC-3D62-1FA3-C5F41127BBD7}"/>
                </a:ext>
              </a:extLst>
            </p:cNvPr>
            <p:cNvSpPr/>
            <p:nvPr/>
          </p:nvSpPr>
          <p:spPr>
            <a:xfrm>
              <a:off x="7664160" y="3406364"/>
              <a:ext cx="414806" cy="212438"/>
            </a:xfrm>
            <a:custGeom>
              <a:avLst/>
              <a:gdLst/>
              <a:ahLst/>
              <a:cxnLst/>
              <a:rect l="l" t="t" r="r" b="b"/>
              <a:pathLst>
                <a:path w="12481" h="6392" extrusionOk="0">
                  <a:moveTo>
                    <a:pt x="2" y="0"/>
                  </a:moveTo>
                  <a:lnTo>
                    <a:pt x="2" y="66"/>
                  </a:lnTo>
                  <a:cubicBezTo>
                    <a:pt x="0" y="3558"/>
                    <a:pt x="2794" y="6391"/>
                    <a:pt x="6241" y="6391"/>
                  </a:cubicBezTo>
                  <a:cubicBezTo>
                    <a:pt x="9687" y="6391"/>
                    <a:pt x="12481" y="3558"/>
                    <a:pt x="12481" y="66"/>
                  </a:cubicBezTo>
                  <a:lnTo>
                    <a:pt x="12481" y="0"/>
                  </a:lnTo>
                  <a:lnTo>
                    <a:pt x="7664" y="0"/>
                  </a:lnTo>
                  <a:cubicBezTo>
                    <a:pt x="7664" y="12"/>
                    <a:pt x="7666" y="23"/>
                    <a:pt x="7666" y="32"/>
                  </a:cubicBezTo>
                  <a:cubicBezTo>
                    <a:pt x="7666" y="838"/>
                    <a:pt x="7022" y="1490"/>
                    <a:pt x="6229" y="1490"/>
                  </a:cubicBezTo>
                  <a:cubicBezTo>
                    <a:pt x="5437" y="1490"/>
                    <a:pt x="4793" y="838"/>
                    <a:pt x="4793" y="32"/>
                  </a:cubicBezTo>
                  <a:cubicBezTo>
                    <a:pt x="4793" y="23"/>
                    <a:pt x="4795" y="12"/>
                    <a:pt x="4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200" dirty="0">
                <a:solidFill>
                  <a:schemeClr val="tx2"/>
                </a:solidFill>
                <a:latin typeface="Selawik Semibold" panose="020B0702040204020203" pitchFamily="34" charset="0"/>
              </a:endParaRPr>
            </a:p>
            <a:p>
              <a:pPr algn="ctr"/>
              <a:r>
                <a:rPr lang="en-US" sz="1100" dirty="0">
                  <a:solidFill>
                    <a:schemeClr val="tx2"/>
                  </a:solidFill>
                  <a:latin typeface="Selawik Semibold" panose="020B0702040204020203" pitchFamily="34" charset="0"/>
                </a:rPr>
                <a:t>Training for Clinical &amp; Non-clinical Staff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tx2"/>
                </a:solidFill>
                <a:latin typeface="Selawik Semibold" panose="020B0702040204020203" pitchFamily="34" charset="0"/>
              </a:endParaRPr>
            </a:p>
          </p:txBody>
        </p:sp>
        <p:sp>
          <p:nvSpPr>
            <p:cNvPr id="26" name="Google Shape;9794;p57">
              <a:extLst>
                <a:ext uri="{FF2B5EF4-FFF2-40B4-BE49-F238E27FC236}">
                  <a16:creationId xmlns:a16="http://schemas.microsoft.com/office/drawing/2014/main" id="{13FBA258-3CDA-34AB-ECD3-00BA419B09F6}"/>
                </a:ext>
              </a:extLst>
            </p:cNvPr>
            <p:cNvSpPr/>
            <p:nvPr/>
          </p:nvSpPr>
          <p:spPr>
            <a:xfrm>
              <a:off x="6895649" y="3127761"/>
              <a:ext cx="420489" cy="212471"/>
            </a:xfrm>
            <a:custGeom>
              <a:avLst/>
              <a:gdLst/>
              <a:ahLst/>
              <a:cxnLst/>
              <a:rect l="l" t="t" r="r" b="b"/>
              <a:pathLst>
                <a:path w="12652" h="6393" extrusionOk="0">
                  <a:moveTo>
                    <a:pt x="6326" y="0"/>
                  </a:moveTo>
                  <a:cubicBezTo>
                    <a:pt x="2832" y="0"/>
                    <a:pt x="1" y="2833"/>
                    <a:pt x="1" y="6326"/>
                  </a:cubicBezTo>
                  <a:lnTo>
                    <a:pt x="1" y="6393"/>
                  </a:lnTo>
                  <a:lnTo>
                    <a:pt x="4883" y="6393"/>
                  </a:lnTo>
                  <a:cubicBezTo>
                    <a:pt x="4883" y="6382"/>
                    <a:pt x="4882" y="6370"/>
                    <a:pt x="4882" y="6359"/>
                  </a:cubicBezTo>
                  <a:cubicBezTo>
                    <a:pt x="4882" y="5555"/>
                    <a:pt x="5534" y="4904"/>
                    <a:pt x="6337" y="4904"/>
                  </a:cubicBezTo>
                  <a:cubicBezTo>
                    <a:pt x="7141" y="4904"/>
                    <a:pt x="7793" y="5555"/>
                    <a:pt x="7793" y="6359"/>
                  </a:cubicBezTo>
                  <a:cubicBezTo>
                    <a:pt x="7793" y="6370"/>
                    <a:pt x="7791" y="6382"/>
                    <a:pt x="7791" y="6393"/>
                  </a:cubicBezTo>
                  <a:lnTo>
                    <a:pt x="12651" y="6393"/>
                  </a:lnTo>
                  <a:lnTo>
                    <a:pt x="12651" y="6326"/>
                  </a:lnTo>
                  <a:cubicBezTo>
                    <a:pt x="12651" y="2833"/>
                    <a:pt x="9820" y="0"/>
                    <a:pt x="632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1100" dirty="0">
                <a:solidFill>
                  <a:schemeClr val="tx2"/>
                </a:solidFill>
                <a:latin typeface="Selawik Semibold" panose="020B0702040204020203" pitchFamily="34" charset="0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tx2"/>
                  </a:solidFill>
                  <a:latin typeface="Selawik Semibold" panose="020B0702040204020203" pitchFamily="34" charset="0"/>
                </a:rPr>
                <a:t>Lead Communication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tx2"/>
                  </a:solidFill>
                  <a:latin typeface="Selawik Semibold" panose="020B0702040204020203" pitchFamily="34" charset="0"/>
                </a:rPr>
                <a:t> &amp; Engagement for Transformation Process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chemeClr val="tx2"/>
                </a:solidFill>
                <a:latin typeface="Selawik Semibold" panose="020B0702040204020203" pitchFamily="34" charset="0"/>
              </a:endParaRPr>
            </a:p>
          </p:txBody>
        </p:sp>
        <p:sp>
          <p:nvSpPr>
            <p:cNvPr id="27" name="Google Shape;9795;p57">
              <a:extLst>
                <a:ext uri="{FF2B5EF4-FFF2-40B4-BE49-F238E27FC236}">
                  <a16:creationId xmlns:a16="http://schemas.microsoft.com/office/drawing/2014/main" id="{F7B1DD9A-230E-0A60-F12F-36557BE57F4C}"/>
                </a:ext>
              </a:extLst>
            </p:cNvPr>
            <p:cNvSpPr/>
            <p:nvPr/>
          </p:nvSpPr>
          <p:spPr>
            <a:xfrm>
              <a:off x="7399482" y="3126697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100" dirty="0">
                  <a:solidFill>
                    <a:schemeClr val="bg2"/>
                  </a:solidFill>
                  <a:latin typeface="Selawik Semibold" panose="020B0702040204020203" pitchFamily="34" charset="0"/>
                </a:rPr>
                <a:t>Preventing Secondary Traumatic Stress in Staff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chemeClr val="bg2"/>
                </a:solidFill>
                <a:latin typeface="Selawik Semibold" panose="020B0702040204020203" pitchFamily="34" charset="0"/>
              </a:endParaRPr>
            </a:p>
          </p:txBody>
        </p:sp>
        <p:sp>
          <p:nvSpPr>
            <p:cNvPr id="28" name="Google Shape;9796;p57">
              <a:extLst>
                <a:ext uri="{FF2B5EF4-FFF2-40B4-BE49-F238E27FC236}">
                  <a16:creationId xmlns:a16="http://schemas.microsoft.com/office/drawing/2014/main" id="{FFE8AB0B-0874-0E72-F316-3F8E1A05C22E}"/>
                </a:ext>
              </a:extLst>
            </p:cNvPr>
            <p:cNvSpPr/>
            <p:nvPr/>
          </p:nvSpPr>
          <p:spPr>
            <a:xfrm>
              <a:off x="7911823" y="3126697"/>
              <a:ext cx="420489" cy="212438"/>
            </a:xfrm>
            <a:custGeom>
              <a:avLst/>
              <a:gdLst/>
              <a:ahLst/>
              <a:cxnLst/>
              <a:rect l="l" t="t" r="r" b="b"/>
              <a:pathLst>
                <a:path w="12652" h="6392" extrusionOk="0">
                  <a:moveTo>
                    <a:pt x="6326" y="0"/>
                  </a:moveTo>
                  <a:cubicBezTo>
                    <a:pt x="2832" y="0"/>
                    <a:pt x="1" y="2832"/>
                    <a:pt x="1" y="6326"/>
                  </a:cubicBezTo>
                  <a:lnTo>
                    <a:pt x="1" y="6391"/>
                  </a:lnTo>
                  <a:lnTo>
                    <a:pt x="4883" y="6391"/>
                  </a:lnTo>
                  <a:cubicBezTo>
                    <a:pt x="4883" y="6380"/>
                    <a:pt x="4882" y="6369"/>
                    <a:pt x="4882" y="6358"/>
                  </a:cubicBezTo>
                  <a:cubicBezTo>
                    <a:pt x="4882" y="5554"/>
                    <a:pt x="5533" y="4902"/>
                    <a:pt x="6337" y="4902"/>
                  </a:cubicBezTo>
                  <a:cubicBezTo>
                    <a:pt x="7141" y="4902"/>
                    <a:pt x="7793" y="5554"/>
                    <a:pt x="7793" y="6358"/>
                  </a:cubicBezTo>
                  <a:cubicBezTo>
                    <a:pt x="7793" y="6369"/>
                    <a:pt x="7791" y="6380"/>
                    <a:pt x="7791" y="6391"/>
                  </a:cubicBezTo>
                  <a:lnTo>
                    <a:pt x="12650" y="6391"/>
                  </a:lnTo>
                  <a:lnTo>
                    <a:pt x="12650" y="6326"/>
                  </a:lnTo>
                  <a:cubicBezTo>
                    <a:pt x="12651" y="2833"/>
                    <a:pt x="9819" y="0"/>
                    <a:pt x="632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-US" sz="1100" dirty="0">
                  <a:solidFill>
                    <a:schemeClr val="tx2"/>
                  </a:solidFill>
                  <a:latin typeface="Selawik Semibold" panose="020B0702040204020203" pitchFamily="34" charset="0"/>
                </a:rPr>
                <a:t>Trauma-Informed Onboarding &amp; Sustainability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chemeClr val="tx2"/>
                </a:solidFill>
                <a:latin typeface="Selawik Semibold" panose="020B0702040204020203" pitchFamily="34" charset="0"/>
              </a:endParaRPr>
            </a:p>
          </p:txBody>
        </p:sp>
        <p:grpSp>
          <p:nvGrpSpPr>
            <p:cNvPr id="29" name="Google Shape;9797;p57">
              <a:extLst>
                <a:ext uri="{FF2B5EF4-FFF2-40B4-BE49-F238E27FC236}">
                  <a16:creationId xmlns:a16="http://schemas.microsoft.com/office/drawing/2014/main" id="{FCC5304E-4AE3-89B9-E0AA-E2A873553609}"/>
                </a:ext>
              </a:extLst>
            </p:cNvPr>
            <p:cNvGrpSpPr/>
            <p:nvPr/>
          </p:nvGrpSpPr>
          <p:grpSpPr>
            <a:xfrm>
              <a:off x="6995957" y="3335810"/>
              <a:ext cx="1230393" cy="71754"/>
              <a:chOff x="6995957" y="3287964"/>
              <a:chExt cx="1230393" cy="71754"/>
            </a:xfrm>
            <a:grpFill/>
          </p:grpSpPr>
          <p:sp>
            <p:nvSpPr>
              <p:cNvPr id="30" name="Google Shape;9798;p57">
                <a:extLst>
                  <a:ext uri="{FF2B5EF4-FFF2-40B4-BE49-F238E27FC236}">
                    <a16:creationId xmlns:a16="http://schemas.microsoft.com/office/drawing/2014/main" id="{CE798E99-8F30-3566-E915-239B463704BA}"/>
                  </a:ext>
                </a:extLst>
              </p:cNvPr>
              <p:cNvSpPr/>
              <p:nvPr/>
            </p:nvSpPr>
            <p:spPr>
              <a:xfrm>
                <a:off x="8006733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1" y="647"/>
                    </a:moveTo>
                    <a:cubicBezTo>
                      <a:pt x="3723" y="647"/>
                      <a:pt x="3935" y="820"/>
                      <a:pt x="3936" y="1080"/>
                    </a:cubicBezTo>
                    <a:cubicBezTo>
                      <a:pt x="3936" y="1318"/>
                      <a:pt x="3743" y="1512"/>
                      <a:pt x="3504" y="1512"/>
                    </a:cubicBezTo>
                    <a:cubicBezTo>
                      <a:pt x="3118" y="1512"/>
                      <a:pt x="2924" y="1048"/>
                      <a:pt x="3198" y="775"/>
                    </a:cubicBezTo>
                    <a:cubicBezTo>
                      <a:pt x="3286" y="687"/>
                      <a:pt x="3395" y="647"/>
                      <a:pt x="3501" y="647"/>
                    </a:cubicBezTo>
                    <a:close/>
                    <a:moveTo>
                      <a:pt x="3504" y="0"/>
                    </a:moveTo>
                    <a:cubicBezTo>
                      <a:pt x="3051" y="0"/>
                      <a:pt x="2646" y="282"/>
                      <a:pt x="2490" y="708"/>
                    </a:cubicBezTo>
                    <a:lnTo>
                      <a:pt x="357" y="708"/>
                    </a:lnTo>
                    <a:cubicBezTo>
                      <a:pt x="160" y="708"/>
                      <a:pt x="0" y="868"/>
                      <a:pt x="0" y="1065"/>
                    </a:cubicBezTo>
                    <a:lnTo>
                      <a:pt x="0" y="1129"/>
                    </a:lnTo>
                    <a:cubicBezTo>
                      <a:pt x="0" y="1326"/>
                      <a:pt x="160" y="1486"/>
                      <a:pt x="357" y="1486"/>
                    </a:cubicBezTo>
                    <a:lnTo>
                      <a:pt x="2502" y="1486"/>
                    </a:lnTo>
                    <a:cubicBezTo>
                      <a:pt x="2668" y="1893"/>
                      <a:pt x="3064" y="2159"/>
                      <a:pt x="3502" y="2159"/>
                    </a:cubicBezTo>
                    <a:cubicBezTo>
                      <a:pt x="3943" y="2159"/>
                      <a:pt x="4338" y="1893"/>
                      <a:pt x="4503" y="1486"/>
                    </a:cubicBezTo>
                    <a:lnTo>
                      <a:pt x="6271" y="1486"/>
                    </a:lnTo>
                    <a:cubicBezTo>
                      <a:pt x="6457" y="1486"/>
                      <a:pt x="6607" y="1336"/>
                      <a:pt x="6607" y="1150"/>
                    </a:cubicBezTo>
                    <a:lnTo>
                      <a:pt x="6607" y="1044"/>
                    </a:lnTo>
                    <a:cubicBezTo>
                      <a:pt x="6607" y="859"/>
                      <a:pt x="6457" y="710"/>
                      <a:pt x="6271" y="708"/>
                    </a:cubicBezTo>
                    <a:lnTo>
                      <a:pt x="4518" y="708"/>
                    </a:lnTo>
                    <a:cubicBezTo>
                      <a:pt x="4362" y="282"/>
                      <a:pt x="3957" y="0"/>
                      <a:pt x="35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799;p57">
                <a:extLst>
                  <a:ext uri="{FF2B5EF4-FFF2-40B4-BE49-F238E27FC236}">
                    <a16:creationId xmlns:a16="http://schemas.microsoft.com/office/drawing/2014/main" id="{422F6577-5BF8-3088-CCAE-A6C725C06E8B}"/>
                  </a:ext>
                </a:extLst>
              </p:cNvPr>
              <p:cNvSpPr/>
              <p:nvPr/>
            </p:nvSpPr>
            <p:spPr>
              <a:xfrm>
                <a:off x="7756540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0" y="647"/>
                    </a:moveTo>
                    <a:cubicBezTo>
                      <a:pt x="3722" y="647"/>
                      <a:pt x="3935" y="820"/>
                      <a:pt x="3935" y="1080"/>
                    </a:cubicBezTo>
                    <a:cubicBezTo>
                      <a:pt x="3935" y="1318"/>
                      <a:pt x="3741" y="1512"/>
                      <a:pt x="3503" y="1512"/>
                    </a:cubicBezTo>
                    <a:cubicBezTo>
                      <a:pt x="3117" y="1512"/>
                      <a:pt x="2925" y="1048"/>
                      <a:pt x="3197" y="775"/>
                    </a:cubicBezTo>
                    <a:cubicBezTo>
                      <a:pt x="3285" y="687"/>
                      <a:pt x="3393" y="647"/>
                      <a:pt x="3500" y="647"/>
                    </a:cubicBezTo>
                    <a:close/>
                    <a:moveTo>
                      <a:pt x="3503" y="0"/>
                    </a:moveTo>
                    <a:cubicBezTo>
                      <a:pt x="3049" y="0"/>
                      <a:pt x="2644" y="282"/>
                      <a:pt x="2489" y="708"/>
                    </a:cubicBezTo>
                    <a:lnTo>
                      <a:pt x="358" y="708"/>
                    </a:lnTo>
                    <a:cubicBezTo>
                      <a:pt x="159" y="708"/>
                      <a:pt x="0" y="868"/>
                      <a:pt x="0" y="1065"/>
                    </a:cubicBezTo>
                    <a:lnTo>
                      <a:pt x="0" y="1129"/>
                    </a:lnTo>
                    <a:cubicBezTo>
                      <a:pt x="0" y="1326"/>
                      <a:pt x="159" y="1486"/>
                      <a:pt x="358" y="1486"/>
                    </a:cubicBezTo>
                    <a:lnTo>
                      <a:pt x="2502" y="1486"/>
                    </a:lnTo>
                    <a:cubicBezTo>
                      <a:pt x="2668" y="1893"/>
                      <a:pt x="3064" y="2159"/>
                      <a:pt x="3503" y="2159"/>
                    </a:cubicBezTo>
                    <a:cubicBezTo>
                      <a:pt x="3941" y="2159"/>
                      <a:pt x="4338" y="1893"/>
                      <a:pt x="4503" y="1486"/>
                    </a:cubicBezTo>
                    <a:lnTo>
                      <a:pt x="6271" y="1486"/>
                    </a:lnTo>
                    <a:cubicBezTo>
                      <a:pt x="6457" y="1486"/>
                      <a:pt x="6608" y="1336"/>
                      <a:pt x="6608" y="1150"/>
                    </a:cubicBezTo>
                    <a:lnTo>
                      <a:pt x="6608" y="1044"/>
                    </a:lnTo>
                    <a:cubicBezTo>
                      <a:pt x="6606" y="859"/>
                      <a:pt x="6455" y="708"/>
                      <a:pt x="6270" y="708"/>
                    </a:cubicBezTo>
                    <a:lnTo>
                      <a:pt x="4516" y="708"/>
                    </a:lnTo>
                    <a:cubicBezTo>
                      <a:pt x="4361" y="282"/>
                      <a:pt x="3956" y="0"/>
                      <a:pt x="35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9800;p57">
                <a:extLst>
                  <a:ext uri="{FF2B5EF4-FFF2-40B4-BE49-F238E27FC236}">
                    <a16:creationId xmlns:a16="http://schemas.microsoft.com/office/drawing/2014/main" id="{E8708B07-3F51-85A3-8A0F-C266245F179A}"/>
                  </a:ext>
                </a:extLst>
              </p:cNvPr>
              <p:cNvSpPr/>
              <p:nvPr/>
            </p:nvSpPr>
            <p:spPr>
              <a:xfrm>
                <a:off x="7496443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0" y="647"/>
                    </a:moveTo>
                    <a:cubicBezTo>
                      <a:pt x="3722" y="647"/>
                      <a:pt x="3935" y="820"/>
                      <a:pt x="3935" y="1080"/>
                    </a:cubicBezTo>
                    <a:cubicBezTo>
                      <a:pt x="3935" y="1318"/>
                      <a:pt x="3743" y="1512"/>
                      <a:pt x="3504" y="1512"/>
                    </a:cubicBezTo>
                    <a:cubicBezTo>
                      <a:pt x="3119" y="1512"/>
                      <a:pt x="2925" y="1048"/>
                      <a:pt x="3197" y="775"/>
                    </a:cubicBezTo>
                    <a:cubicBezTo>
                      <a:pt x="3285" y="687"/>
                      <a:pt x="3394" y="647"/>
                      <a:pt x="3500" y="647"/>
                    </a:cubicBezTo>
                    <a:close/>
                    <a:moveTo>
                      <a:pt x="3504" y="0"/>
                    </a:moveTo>
                    <a:cubicBezTo>
                      <a:pt x="3050" y="0"/>
                      <a:pt x="2646" y="282"/>
                      <a:pt x="2491" y="708"/>
                    </a:cubicBezTo>
                    <a:lnTo>
                      <a:pt x="358" y="708"/>
                    </a:lnTo>
                    <a:cubicBezTo>
                      <a:pt x="159" y="708"/>
                      <a:pt x="1" y="868"/>
                      <a:pt x="1" y="1065"/>
                    </a:cubicBezTo>
                    <a:lnTo>
                      <a:pt x="1" y="1129"/>
                    </a:lnTo>
                    <a:cubicBezTo>
                      <a:pt x="1" y="1326"/>
                      <a:pt x="159" y="1486"/>
                      <a:pt x="358" y="1486"/>
                    </a:cubicBezTo>
                    <a:lnTo>
                      <a:pt x="2502" y="1486"/>
                    </a:lnTo>
                    <a:cubicBezTo>
                      <a:pt x="2669" y="1893"/>
                      <a:pt x="3064" y="2159"/>
                      <a:pt x="3503" y="2159"/>
                    </a:cubicBezTo>
                    <a:cubicBezTo>
                      <a:pt x="3943" y="2159"/>
                      <a:pt x="4339" y="1893"/>
                      <a:pt x="4504" y="1486"/>
                    </a:cubicBezTo>
                    <a:lnTo>
                      <a:pt x="6272" y="1486"/>
                    </a:lnTo>
                    <a:cubicBezTo>
                      <a:pt x="6457" y="1486"/>
                      <a:pt x="6608" y="1336"/>
                      <a:pt x="6608" y="1150"/>
                    </a:cubicBezTo>
                    <a:lnTo>
                      <a:pt x="6608" y="1044"/>
                    </a:lnTo>
                    <a:cubicBezTo>
                      <a:pt x="6608" y="859"/>
                      <a:pt x="6457" y="710"/>
                      <a:pt x="6272" y="708"/>
                    </a:cubicBezTo>
                    <a:lnTo>
                      <a:pt x="4518" y="708"/>
                    </a:lnTo>
                    <a:cubicBezTo>
                      <a:pt x="4361" y="282"/>
                      <a:pt x="3958" y="0"/>
                      <a:pt x="35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9801;p57">
                <a:extLst>
                  <a:ext uri="{FF2B5EF4-FFF2-40B4-BE49-F238E27FC236}">
                    <a16:creationId xmlns:a16="http://schemas.microsoft.com/office/drawing/2014/main" id="{83F58B84-779B-2724-ADF8-466DE1614E32}"/>
                  </a:ext>
                </a:extLst>
              </p:cNvPr>
              <p:cNvSpPr/>
              <p:nvPr/>
            </p:nvSpPr>
            <p:spPr>
              <a:xfrm>
                <a:off x="7243757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0" y="647"/>
                    </a:moveTo>
                    <a:cubicBezTo>
                      <a:pt x="3722" y="647"/>
                      <a:pt x="3935" y="820"/>
                      <a:pt x="3935" y="1080"/>
                    </a:cubicBezTo>
                    <a:cubicBezTo>
                      <a:pt x="3935" y="1318"/>
                      <a:pt x="3743" y="1512"/>
                      <a:pt x="3503" y="1512"/>
                    </a:cubicBezTo>
                    <a:cubicBezTo>
                      <a:pt x="3118" y="1512"/>
                      <a:pt x="2925" y="1048"/>
                      <a:pt x="3197" y="775"/>
                    </a:cubicBezTo>
                    <a:cubicBezTo>
                      <a:pt x="3285" y="687"/>
                      <a:pt x="3394" y="647"/>
                      <a:pt x="3500" y="647"/>
                    </a:cubicBezTo>
                    <a:close/>
                    <a:moveTo>
                      <a:pt x="3503" y="0"/>
                    </a:moveTo>
                    <a:cubicBezTo>
                      <a:pt x="3050" y="0"/>
                      <a:pt x="2644" y="282"/>
                      <a:pt x="2489" y="708"/>
                    </a:cubicBezTo>
                    <a:lnTo>
                      <a:pt x="358" y="708"/>
                    </a:lnTo>
                    <a:cubicBezTo>
                      <a:pt x="159" y="708"/>
                      <a:pt x="1" y="868"/>
                      <a:pt x="1" y="1065"/>
                    </a:cubicBezTo>
                    <a:lnTo>
                      <a:pt x="1" y="1129"/>
                    </a:lnTo>
                    <a:cubicBezTo>
                      <a:pt x="1" y="1326"/>
                      <a:pt x="159" y="1486"/>
                      <a:pt x="358" y="1486"/>
                    </a:cubicBezTo>
                    <a:lnTo>
                      <a:pt x="2502" y="1486"/>
                    </a:lnTo>
                    <a:cubicBezTo>
                      <a:pt x="2668" y="1893"/>
                      <a:pt x="3064" y="2159"/>
                      <a:pt x="3503" y="2159"/>
                    </a:cubicBezTo>
                    <a:cubicBezTo>
                      <a:pt x="3943" y="2159"/>
                      <a:pt x="4339" y="1893"/>
                      <a:pt x="4504" y="1486"/>
                    </a:cubicBezTo>
                    <a:lnTo>
                      <a:pt x="6271" y="1486"/>
                    </a:lnTo>
                    <a:cubicBezTo>
                      <a:pt x="6457" y="1486"/>
                      <a:pt x="6608" y="1336"/>
                      <a:pt x="6608" y="1150"/>
                    </a:cubicBezTo>
                    <a:lnTo>
                      <a:pt x="6608" y="1044"/>
                    </a:lnTo>
                    <a:cubicBezTo>
                      <a:pt x="6608" y="859"/>
                      <a:pt x="6457" y="710"/>
                      <a:pt x="6271" y="708"/>
                    </a:cubicBezTo>
                    <a:lnTo>
                      <a:pt x="4516" y="708"/>
                    </a:lnTo>
                    <a:cubicBezTo>
                      <a:pt x="4361" y="282"/>
                      <a:pt x="3956" y="0"/>
                      <a:pt x="35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9802;p57">
                <a:extLst>
                  <a:ext uri="{FF2B5EF4-FFF2-40B4-BE49-F238E27FC236}">
                    <a16:creationId xmlns:a16="http://schemas.microsoft.com/office/drawing/2014/main" id="{690B7FF7-211C-20D9-F382-978809D40BE1}"/>
                  </a:ext>
                </a:extLst>
              </p:cNvPr>
              <p:cNvSpPr/>
              <p:nvPr/>
            </p:nvSpPr>
            <p:spPr>
              <a:xfrm>
                <a:off x="6995957" y="3287964"/>
                <a:ext cx="219617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6608" h="2159" extrusionOk="0">
                    <a:moveTo>
                      <a:pt x="3502" y="647"/>
                    </a:moveTo>
                    <a:cubicBezTo>
                      <a:pt x="3724" y="647"/>
                      <a:pt x="3937" y="820"/>
                      <a:pt x="3937" y="1080"/>
                    </a:cubicBezTo>
                    <a:cubicBezTo>
                      <a:pt x="3937" y="1318"/>
                      <a:pt x="3743" y="1512"/>
                      <a:pt x="3505" y="1512"/>
                    </a:cubicBezTo>
                    <a:cubicBezTo>
                      <a:pt x="3119" y="1512"/>
                      <a:pt x="2926" y="1048"/>
                      <a:pt x="3199" y="775"/>
                    </a:cubicBezTo>
                    <a:cubicBezTo>
                      <a:pt x="3287" y="687"/>
                      <a:pt x="3395" y="647"/>
                      <a:pt x="3502" y="647"/>
                    </a:cubicBezTo>
                    <a:close/>
                    <a:moveTo>
                      <a:pt x="3505" y="0"/>
                    </a:moveTo>
                    <a:cubicBezTo>
                      <a:pt x="3051" y="0"/>
                      <a:pt x="2646" y="282"/>
                      <a:pt x="2491" y="708"/>
                    </a:cubicBezTo>
                    <a:lnTo>
                      <a:pt x="358" y="708"/>
                    </a:lnTo>
                    <a:cubicBezTo>
                      <a:pt x="161" y="708"/>
                      <a:pt x="1" y="868"/>
                      <a:pt x="1" y="1065"/>
                    </a:cubicBezTo>
                    <a:lnTo>
                      <a:pt x="1" y="1129"/>
                    </a:lnTo>
                    <a:cubicBezTo>
                      <a:pt x="1" y="1326"/>
                      <a:pt x="161" y="1486"/>
                      <a:pt x="358" y="1486"/>
                    </a:cubicBezTo>
                    <a:lnTo>
                      <a:pt x="2504" y="1486"/>
                    </a:lnTo>
                    <a:cubicBezTo>
                      <a:pt x="2669" y="1893"/>
                      <a:pt x="3064" y="2159"/>
                      <a:pt x="3505" y="2159"/>
                    </a:cubicBezTo>
                    <a:cubicBezTo>
                      <a:pt x="3943" y="2159"/>
                      <a:pt x="4339" y="1893"/>
                      <a:pt x="4505" y="1486"/>
                    </a:cubicBezTo>
                    <a:lnTo>
                      <a:pt x="6272" y="1486"/>
                    </a:lnTo>
                    <a:cubicBezTo>
                      <a:pt x="6457" y="1486"/>
                      <a:pt x="6608" y="1336"/>
                      <a:pt x="6608" y="1150"/>
                    </a:cubicBezTo>
                    <a:lnTo>
                      <a:pt x="6608" y="1044"/>
                    </a:lnTo>
                    <a:cubicBezTo>
                      <a:pt x="6608" y="859"/>
                      <a:pt x="6457" y="710"/>
                      <a:pt x="6272" y="708"/>
                    </a:cubicBezTo>
                    <a:lnTo>
                      <a:pt x="4518" y="708"/>
                    </a:lnTo>
                    <a:cubicBezTo>
                      <a:pt x="4363" y="282"/>
                      <a:pt x="3958" y="0"/>
                      <a:pt x="35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2726B05-58EF-CFC6-D966-465D23EEE8D0}"/>
              </a:ext>
            </a:extLst>
          </p:cNvPr>
          <p:cNvSpPr txBox="1"/>
          <p:nvPr/>
        </p:nvSpPr>
        <p:spPr>
          <a:xfrm>
            <a:off x="186380" y="4424713"/>
            <a:ext cx="326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Selawik" panose="020B0502040204020203" pitchFamily="34" charset="0"/>
              </a:rPr>
              <a:t>Adapted from Thrive (2010) Guide to Trauma-Informed Organizational Development</a:t>
            </a:r>
          </a:p>
          <a:p>
            <a:r>
              <a:rPr lang="en-US" sz="900" dirty="0" err="1">
                <a:latin typeface="Selawik" panose="020B0502040204020203" pitchFamily="34" charset="0"/>
              </a:rPr>
              <a:t>Menschner</a:t>
            </a:r>
            <a:r>
              <a:rPr lang="en-US" sz="900" dirty="0">
                <a:latin typeface="Selawik" panose="020B0502040204020203" pitchFamily="34" charset="0"/>
              </a:rPr>
              <a:t> &amp; Maul (2016). </a:t>
            </a:r>
            <a:r>
              <a:rPr lang="en-US" sz="900" i="1" dirty="0">
                <a:latin typeface="Selawik" panose="020B0502040204020203" pitchFamily="34" charset="0"/>
              </a:rPr>
              <a:t>Key Ingredients for Successful Trauma-Informed Care Implementation. </a:t>
            </a:r>
            <a:endParaRPr lang="en-CA" sz="900" i="1" dirty="0">
              <a:latin typeface="Selawik" panose="020B0502040204020203" pitchFamily="34" charset="0"/>
            </a:endParaRPr>
          </a:p>
        </p:txBody>
      </p:sp>
      <p:grpSp>
        <p:nvGrpSpPr>
          <p:cNvPr id="37" name="Google Shape;10295;p59">
            <a:extLst>
              <a:ext uri="{FF2B5EF4-FFF2-40B4-BE49-F238E27FC236}">
                <a16:creationId xmlns:a16="http://schemas.microsoft.com/office/drawing/2014/main" id="{3E4F5C3E-885D-3180-AB3A-5DC8CBB38962}"/>
              </a:ext>
            </a:extLst>
          </p:cNvPr>
          <p:cNvGrpSpPr/>
          <p:nvPr/>
        </p:nvGrpSpPr>
        <p:grpSpPr>
          <a:xfrm>
            <a:off x="382291" y="1657494"/>
            <a:ext cx="1769584" cy="1818507"/>
            <a:chOff x="3990000" y="975400"/>
            <a:chExt cx="3934200" cy="3933300"/>
          </a:xfrm>
        </p:grpSpPr>
        <p:sp>
          <p:nvSpPr>
            <p:cNvPr id="38" name="Google Shape;10296;p59">
              <a:extLst>
                <a:ext uri="{FF2B5EF4-FFF2-40B4-BE49-F238E27FC236}">
                  <a16:creationId xmlns:a16="http://schemas.microsoft.com/office/drawing/2014/main" id="{4E173BA6-938C-CD2E-17CA-1ABAF9460FAD}"/>
                </a:ext>
              </a:extLst>
            </p:cNvPr>
            <p:cNvSpPr/>
            <p:nvPr/>
          </p:nvSpPr>
          <p:spPr>
            <a:xfrm>
              <a:off x="3990000" y="975400"/>
              <a:ext cx="3934200" cy="39333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10297;p59">
              <a:extLst>
                <a:ext uri="{FF2B5EF4-FFF2-40B4-BE49-F238E27FC236}">
                  <a16:creationId xmlns:a16="http://schemas.microsoft.com/office/drawing/2014/main" id="{36EAB2C9-816F-707A-023B-97961299B478}"/>
                </a:ext>
              </a:extLst>
            </p:cNvPr>
            <p:cNvSpPr/>
            <p:nvPr/>
          </p:nvSpPr>
          <p:spPr>
            <a:xfrm>
              <a:off x="4346550" y="1331800"/>
              <a:ext cx="3221100" cy="32205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10298;p59">
              <a:extLst>
                <a:ext uri="{FF2B5EF4-FFF2-40B4-BE49-F238E27FC236}">
                  <a16:creationId xmlns:a16="http://schemas.microsoft.com/office/drawing/2014/main" id="{C203DDE1-9A5C-B41B-42A3-8E6438F9E234}"/>
                </a:ext>
              </a:extLst>
            </p:cNvPr>
            <p:cNvSpPr/>
            <p:nvPr/>
          </p:nvSpPr>
          <p:spPr>
            <a:xfrm>
              <a:off x="4786802" y="1771750"/>
              <a:ext cx="2295177" cy="2340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elawik Semibold" panose="020B0702040204020203" pitchFamily="34" charset="0"/>
                </a:rPr>
                <a:t>Identify trauma- informed change team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lawik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6063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36"/>
          <p:cNvSpPr txBox="1">
            <a:spLocks noGrp="1"/>
          </p:cNvSpPr>
          <p:nvPr>
            <p:ph type="title"/>
          </p:nvPr>
        </p:nvSpPr>
        <p:spPr>
          <a:xfrm>
            <a:off x="172791" y="303236"/>
            <a:ext cx="5640460" cy="5045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Selawik Semibold" panose="020B0702040204020203" pitchFamily="34" charset="0"/>
              </a:rPr>
              <a:t>Communication </a:t>
            </a:r>
            <a:r>
              <a:rPr lang="en" sz="2000" b="1" dirty="0">
                <a:solidFill>
                  <a:schemeClr val="accent1"/>
                </a:solidFill>
                <a:latin typeface="Selawik Semibold" panose="020B0702040204020203" pitchFamily="34" charset="0"/>
              </a:rPr>
              <a:t>&amp; Engagement </a:t>
            </a:r>
            <a:endParaRPr sz="2000" b="1" dirty="0">
              <a:solidFill>
                <a:schemeClr val="accent1"/>
              </a:solidFill>
              <a:latin typeface="Selawik Semibold" panose="020B0702040204020203" pitchFamily="34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944C596-56EC-C9F3-C65B-98DEE64A3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3662" y="1011953"/>
            <a:ext cx="5160155" cy="3656505"/>
          </a:xfrm>
        </p:spPr>
        <p:txBody>
          <a:bodyPr anchor="t"/>
          <a:lstStyle/>
          <a:p>
            <a:pPr marL="412750" indent="-285750"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latin typeface="Selawik Light" panose="020B0502040204020203" pitchFamily="34" charset="0"/>
              </a:rPr>
              <a:t>WHO: The Multidisciplinary Team; Trauma-Informed Change Champions</a:t>
            </a:r>
          </a:p>
          <a:p>
            <a:pPr marL="412750" indent="-285750"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latin typeface="Selawik Light" panose="020B0502040204020203" pitchFamily="34" charset="0"/>
              </a:rPr>
              <a:t>WHAT: Develop plan that empowers staff to be a part of organizational change</a:t>
            </a:r>
          </a:p>
          <a:p>
            <a:pPr marL="927100" lvl="1" indent="-342900">
              <a:buSzPct val="100000"/>
              <a:buFont typeface="Wingdings" panose="05000000000000000000" pitchFamily="2" charset="2"/>
              <a:buChar char="§"/>
            </a:pPr>
            <a:r>
              <a:rPr lang="en-CA" sz="1400" b="1" dirty="0">
                <a:latin typeface="Selawik Light" panose="020B0502040204020203" pitchFamily="34" charset="0"/>
              </a:rPr>
              <a:t>Engage leadership to co-create roll-out/communication strategy &amp; resource identification</a:t>
            </a:r>
          </a:p>
          <a:p>
            <a:pPr marL="927100" lvl="1" indent="-342900">
              <a:buSzPct val="100000"/>
              <a:buFont typeface="Wingdings" panose="05000000000000000000" pitchFamily="2" charset="2"/>
              <a:buChar char="§"/>
            </a:pPr>
            <a:r>
              <a:rPr lang="en-CA" sz="1400" b="1" dirty="0">
                <a:latin typeface="Selawik Light" panose="020B0502040204020203" pitchFamily="34" charset="0"/>
              </a:rPr>
              <a:t>Clearly communicate rationale &amp; benefits to the organization</a:t>
            </a:r>
          </a:p>
          <a:p>
            <a:pPr marL="927100" lvl="1" indent="-342900">
              <a:buSzPct val="100000"/>
              <a:buFont typeface="Wingdings" panose="05000000000000000000" pitchFamily="2" charset="2"/>
              <a:buChar char="§"/>
            </a:pPr>
            <a:r>
              <a:rPr lang="en-CA" sz="1400" b="1" dirty="0">
                <a:latin typeface="Selawik Light" panose="020B0502040204020203" pitchFamily="34" charset="0"/>
              </a:rPr>
              <a:t>Outline the extent of staff commitment (i.e., surveys, feedback, trainings) </a:t>
            </a:r>
          </a:p>
          <a:p>
            <a:pPr marL="584200" lvl="1" indent="0">
              <a:buSzPct val="100000"/>
            </a:pPr>
            <a:endParaRPr lang="en-CA" sz="1400" b="1" dirty="0">
              <a:latin typeface="Selawik Light" panose="020B0502040204020203" pitchFamily="34" charset="0"/>
            </a:endParaRPr>
          </a:p>
          <a:p>
            <a:pPr marL="469900" indent="-342900">
              <a:buSzPct val="100000"/>
              <a:buFont typeface="Arial" panose="020B0604020202020204" pitchFamily="34" charset="0"/>
              <a:buChar char="•"/>
            </a:pPr>
            <a:r>
              <a:rPr lang="en-CA" b="1" dirty="0">
                <a:latin typeface="Selawik Light" panose="020B0502040204020203" pitchFamily="34" charset="0"/>
              </a:rPr>
              <a:t>WHEN: Maintain engagement by providing updates at every checkpoint</a:t>
            </a:r>
          </a:p>
          <a:p>
            <a:pPr marL="927100" lvl="1" indent="-342900">
              <a:buSzPct val="100000"/>
              <a:buFont typeface="Wingdings" panose="05000000000000000000" pitchFamily="2" charset="2"/>
              <a:buChar char="§"/>
            </a:pPr>
            <a:r>
              <a:rPr lang="en-CA" sz="1400" b="1" dirty="0">
                <a:latin typeface="Selawik Light" panose="020B0502040204020203" pitchFamily="34" charset="0"/>
              </a:rPr>
              <a:t>Host Lunch n’ Learns, Attend team meetings, Internal Communications Newsletters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BDE71D-A865-F88C-D0BA-C4D516E611B5}"/>
              </a:ext>
            </a:extLst>
          </p:cNvPr>
          <p:cNvSpPr txBox="1"/>
          <p:nvPr/>
        </p:nvSpPr>
        <p:spPr>
          <a:xfrm>
            <a:off x="49070" y="4450197"/>
            <a:ext cx="4241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Selawik" panose="020B0604020202020204" pitchFamily="34" charset="0"/>
              </a:rPr>
              <a:t>Adapted from </a:t>
            </a:r>
            <a:r>
              <a:rPr lang="en-US" sz="900" dirty="0" err="1">
                <a:latin typeface="Selawik" panose="020B0604020202020204" pitchFamily="34" charset="0"/>
              </a:rPr>
              <a:t>Menschner</a:t>
            </a:r>
            <a:r>
              <a:rPr lang="en-US" sz="900" dirty="0">
                <a:latin typeface="Selawik" panose="020B0604020202020204" pitchFamily="34" charset="0"/>
              </a:rPr>
              <a:t> &amp; Maul (2016). </a:t>
            </a:r>
            <a:r>
              <a:rPr lang="en-US" sz="900" i="1" dirty="0">
                <a:latin typeface="Selawik" panose="020B0604020202020204" pitchFamily="34" charset="0"/>
              </a:rPr>
              <a:t>Key Ingredients for Successful Trauma-Informed Care Implementation. </a:t>
            </a:r>
          </a:p>
          <a:p>
            <a:r>
              <a:rPr lang="en-US" sz="900" dirty="0">
                <a:latin typeface="Selawik" panose="020B0604020202020204" pitchFamily="34" charset="0"/>
              </a:rPr>
              <a:t>National Guidelines for Canadian Child Advocacy </a:t>
            </a:r>
            <a:r>
              <a:rPr lang="en-US" sz="900" dirty="0" err="1">
                <a:latin typeface="Selawik" panose="020B0604020202020204" pitchFamily="34" charset="0"/>
              </a:rPr>
              <a:t>Centres</a:t>
            </a:r>
            <a:r>
              <a:rPr lang="en-US" sz="900" dirty="0">
                <a:latin typeface="Selawik" panose="020B0604020202020204" pitchFamily="34" charset="0"/>
              </a:rPr>
              <a:t>/Child &amp; Youth Advocacy </a:t>
            </a:r>
            <a:r>
              <a:rPr lang="en-US" sz="900" dirty="0" err="1">
                <a:latin typeface="Selawik" panose="020B0604020202020204" pitchFamily="34" charset="0"/>
              </a:rPr>
              <a:t>Centres</a:t>
            </a:r>
            <a:r>
              <a:rPr lang="en-US" sz="900" dirty="0">
                <a:latin typeface="Selawik" panose="020B0604020202020204" pitchFamily="34" charset="0"/>
              </a:rPr>
              <a:t> (2021)</a:t>
            </a:r>
            <a:endParaRPr lang="en-CA" sz="900" dirty="0">
              <a:latin typeface="Selawik" panose="020B0604020202020204" pitchFamily="34" charset="0"/>
            </a:endParaRPr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043CCCF-F592-A143-EB14-263AB448AD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42"/>
          <a:stretch/>
        </p:blipFill>
        <p:spPr>
          <a:xfrm>
            <a:off x="120183" y="1083857"/>
            <a:ext cx="3883394" cy="326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58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40"/>
          <p:cNvSpPr txBox="1">
            <a:spLocks noGrp="1"/>
          </p:cNvSpPr>
          <p:nvPr>
            <p:ph type="title"/>
          </p:nvPr>
        </p:nvSpPr>
        <p:spPr>
          <a:xfrm>
            <a:off x="461517" y="219316"/>
            <a:ext cx="42608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Selawik Semibold" panose="020B0702040204020203" pitchFamily="34" charset="0"/>
              </a:rPr>
              <a:t>Building the </a:t>
            </a:r>
            <a:r>
              <a:rPr lang="en" sz="2400" dirty="0">
                <a:solidFill>
                  <a:schemeClr val="accent1"/>
                </a:solidFill>
                <a:latin typeface="Selawik Semibold" panose="020B0702040204020203" pitchFamily="34" charset="0"/>
                <a:ea typeface="Overpass SemiBold"/>
                <a:cs typeface="Overpass SemiBold"/>
                <a:sym typeface="Overpass SemiBold"/>
              </a:rPr>
              <a:t>Evidence Base</a:t>
            </a:r>
            <a:endParaRPr sz="2400" dirty="0">
              <a:solidFill>
                <a:schemeClr val="accent1"/>
              </a:solidFill>
              <a:latin typeface="Selawik Semibold" panose="020B0702040204020203" pitchFamily="34" charset="0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1472" name="Google Shape;1472;p40"/>
          <p:cNvSpPr/>
          <p:nvPr/>
        </p:nvSpPr>
        <p:spPr>
          <a:xfrm>
            <a:off x="4063988" y="1067553"/>
            <a:ext cx="331272" cy="331272"/>
          </a:xfrm>
          <a:custGeom>
            <a:avLst/>
            <a:gdLst/>
            <a:ahLst/>
            <a:cxnLst/>
            <a:rect l="l" t="t" r="r" b="b"/>
            <a:pathLst>
              <a:path w="9109" h="9109" extrusionOk="0">
                <a:moveTo>
                  <a:pt x="4543" y="9108"/>
                </a:moveTo>
                <a:cubicBezTo>
                  <a:pt x="7054" y="9108"/>
                  <a:pt x="9108" y="7054"/>
                  <a:pt x="9108" y="4566"/>
                </a:cubicBezTo>
                <a:cubicBezTo>
                  <a:pt x="9108" y="2055"/>
                  <a:pt x="7054" y="1"/>
                  <a:pt x="4543" y="1"/>
                </a:cubicBezTo>
                <a:cubicBezTo>
                  <a:pt x="2055" y="1"/>
                  <a:pt x="1" y="2055"/>
                  <a:pt x="1" y="4566"/>
                </a:cubicBezTo>
                <a:cubicBezTo>
                  <a:pt x="1" y="7054"/>
                  <a:pt x="2055" y="9108"/>
                  <a:pt x="4543" y="91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  <a:latin typeface="Overpass ExtraBold"/>
                <a:ea typeface="Overpass ExtraBold"/>
                <a:cs typeface="Overpass ExtraBold"/>
                <a:sym typeface="Overpass ExtraBold"/>
              </a:rPr>
              <a:t>1</a:t>
            </a:r>
            <a:endParaRPr dirty="0">
              <a:solidFill>
                <a:schemeClr val="lt2"/>
              </a:solidFill>
              <a:latin typeface="Overpass ExtraBold"/>
              <a:ea typeface="Overpass ExtraBold"/>
              <a:cs typeface="Overpass ExtraBold"/>
              <a:sym typeface="Overpass ExtraBold"/>
            </a:endParaRPr>
          </a:p>
        </p:txBody>
      </p:sp>
      <p:sp>
        <p:nvSpPr>
          <p:cNvPr id="1473" name="Google Shape;1473;p40"/>
          <p:cNvSpPr/>
          <p:nvPr/>
        </p:nvSpPr>
        <p:spPr>
          <a:xfrm>
            <a:off x="4063988" y="2051922"/>
            <a:ext cx="331272" cy="330435"/>
          </a:xfrm>
          <a:custGeom>
            <a:avLst/>
            <a:gdLst/>
            <a:ahLst/>
            <a:cxnLst/>
            <a:rect l="l" t="t" r="r" b="b"/>
            <a:pathLst>
              <a:path w="9109" h="9086" extrusionOk="0">
                <a:moveTo>
                  <a:pt x="4543" y="9085"/>
                </a:moveTo>
                <a:cubicBezTo>
                  <a:pt x="7054" y="9085"/>
                  <a:pt x="9108" y="7054"/>
                  <a:pt x="9108" y="4543"/>
                </a:cubicBezTo>
                <a:cubicBezTo>
                  <a:pt x="9108" y="2032"/>
                  <a:pt x="7054" y="1"/>
                  <a:pt x="4543" y="1"/>
                </a:cubicBezTo>
                <a:cubicBezTo>
                  <a:pt x="2055" y="1"/>
                  <a:pt x="1" y="2032"/>
                  <a:pt x="1" y="4543"/>
                </a:cubicBezTo>
                <a:cubicBezTo>
                  <a:pt x="1" y="7054"/>
                  <a:pt x="2055" y="9085"/>
                  <a:pt x="4543" y="908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Overpass ExtraBold"/>
                <a:ea typeface="Overpass ExtraBold"/>
                <a:cs typeface="Overpass ExtraBold"/>
                <a:sym typeface="Overpass ExtraBold"/>
              </a:rPr>
              <a:t>2</a:t>
            </a:r>
            <a:endParaRPr/>
          </a:p>
        </p:txBody>
      </p:sp>
      <p:sp>
        <p:nvSpPr>
          <p:cNvPr id="1474" name="Google Shape;1474;p40"/>
          <p:cNvSpPr/>
          <p:nvPr/>
        </p:nvSpPr>
        <p:spPr>
          <a:xfrm>
            <a:off x="4063988" y="2943052"/>
            <a:ext cx="331272" cy="331235"/>
          </a:xfrm>
          <a:custGeom>
            <a:avLst/>
            <a:gdLst/>
            <a:ahLst/>
            <a:cxnLst/>
            <a:rect l="l" t="t" r="r" b="b"/>
            <a:pathLst>
              <a:path w="9109" h="9108" extrusionOk="0">
                <a:moveTo>
                  <a:pt x="4543" y="9108"/>
                </a:moveTo>
                <a:cubicBezTo>
                  <a:pt x="7054" y="9108"/>
                  <a:pt x="9108" y="7054"/>
                  <a:pt x="9108" y="4566"/>
                </a:cubicBezTo>
                <a:cubicBezTo>
                  <a:pt x="9108" y="2055"/>
                  <a:pt x="7054" y="1"/>
                  <a:pt x="4543" y="1"/>
                </a:cubicBezTo>
                <a:cubicBezTo>
                  <a:pt x="2055" y="1"/>
                  <a:pt x="1" y="2055"/>
                  <a:pt x="1" y="4566"/>
                </a:cubicBezTo>
                <a:cubicBezTo>
                  <a:pt x="1" y="7054"/>
                  <a:pt x="2055" y="9108"/>
                  <a:pt x="4543" y="91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Overpass ExtraBold"/>
                <a:ea typeface="Overpass ExtraBold"/>
                <a:cs typeface="Overpass ExtraBold"/>
                <a:sym typeface="Overpass ExtraBold"/>
              </a:rPr>
              <a:t>3</a:t>
            </a:r>
            <a:endParaRPr/>
          </a:p>
        </p:txBody>
      </p:sp>
      <p:sp>
        <p:nvSpPr>
          <p:cNvPr id="1475" name="Google Shape;1475;p40"/>
          <p:cNvSpPr/>
          <p:nvPr/>
        </p:nvSpPr>
        <p:spPr>
          <a:xfrm>
            <a:off x="4063988" y="3939821"/>
            <a:ext cx="331272" cy="330399"/>
          </a:xfrm>
          <a:custGeom>
            <a:avLst/>
            <a:gdLst/>
            <a:ahLst/>
            <a:cxnLst/>
            <a:rect l="l" t="t" r="r" b="b"/>
            <a:pathLst>
              <a:path w="9109" h="9085" extrusionOk="0">
                <a:moveTo>
                  <a:pt x="4543" y="9085"/>
                </a:moveTo>
                <a:cubicBezTo>
                  <a:pt x="7054" y="9085"/>
                  <a:pt x="9108" y="7053"/>
                  <a:pt x="9108" y="4543"/>
                </a:cubicBezTo>
                <a:cubicBezTo>
                  <a:pt x="9108" y="2032"/>
                  <a:pt x="7054" y="0"/>
                  <a:pt x="4543" y="0"/>
                </a:cubicBezTo>
                <a:cubicBezTo>
                  <a:pt x="2055" y="0"/>
                  <a:pt x="1" y="2032"/>
                  <a:pt x="1" y="4543"/>
                </a:cubicBezTo>
                <a:cubicBezTo>
                  <a:pt x="1" y="7053"/>
                  <a:pt x="2055" y="9085"/>
                  <a:pt x="4543" y="908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Overpass ExtraBold"/>
                <a:ea typeface="Overpass ExtraBold"/>
                <a:cs typeface="Overpass ExtraBold"/>
                <a:sym typeface="Overpass ExtraBold"/>
              </a:rPr>
              <a:t>4</a:t>
            </a:r>
            <a:endParaRPr/>
          </a:p>
        </p:txBody>
      </p:sp>
      <p:grpSp>
        <p:nvGrpSpPr>
          <p:cNvPr id="1476" name="Google Shape;1476;p40"/>
          <p:cNvGrpSpPr/>
          <p:nvPr/>
        </p:nvGrpSpPr>
        <p:grpSpPr>
          <a:xfrm>
            <a:off x="461517" y="1067553"/>
            <a:ext cx="3455390" cy="3724274"/>
            <a:chOff x="1166925" y="1566924"/>
            <a:chExt cx="3220871" cy="3036593"/>
          </a:xfrm>
        </p:grpSpPr>
        <p:grpSp>
          <p:nvGrpSpPr>
            <p:cNvPr id="1477" name="Google Shape;1477;p40"/>
            <p:cNvGrpSpPr/>
            <p:nvPr/>
          </p:nvGrpSpPr>
          <p:grpSpPr>
            <a:xfrm>
              <a:off x="1166925" y="1566924"/>
              <a:ext cx="1425032" cy="3036593"/>
              <a:chOff x="1468225" y="1566924"/>
              <a:chExt cx="1425032" cy="3036593"/>
            </a:xfrm>
          </p:grpSpPr>
          <p:sp>
            <p:nvSpPr>
              <p:cNvPr id="1478" name="Google Shape;1478;p40"/>
              <p:cNvSpPr/>
              <p:nvPr/>
            </p:nvSpPr>
            <p:spPr>
              <a:xfrm>
                <a:off x="1468225" y="3950103"/>
                <a:ext cx="1425032" cy="653414"/>
              </a:xfrm>
              <a:custGeom>
                <a:avLst/>
                <a:gdLst/>
                <a:ahLst/>
                <a:cxnLst/>
                <a:rect l="l" t="t" r="r" b="b"/>
                <a:pathLst>
                  <a:path w="38530" h="17667" extrusionOk="0">
                    <a:moveTo>
                      <a:pt x="19265" y="0"/>
                    </a:moveTo>
                    <a:cubicBezTo>
                      <a:pt x="26410" y="0"/>
                      <a:pt x="32641" y="1780"/>
                      <a:pt x="35973" y="4428"/>
                    </a:cubicBezTo>
                    <a:lnTo>
                      <a:pt x="38530" y="4428"/>
                    </a:lnTo>
                    <a:lnTo>
                      <a:pt x="38530" y="8833"/>
                    </a:lnTo>
                    <a:cubicBezTo>
                      <a:pt x="38530" y="13695"/>
                      <a:pt x="29902" y="17667"/>
                      <a:pt x="19265" y="17667"/>
                    </a:cubicBezTo>
                    <a:cubicBezTo>
                      <a:pt x="8629" y="17667"/>
                      <a:pt x="1" y="13695"/>
                      <a:pt x="1" y="8833"/>
                    </a:cubicBezTo>
                    <a:lnTo>
                      <a:pt x="1" y="4428"/>
                    </a:lnTo>
                    <a:lnTo>
                      <a:pt x="2557" y="4428"/>
                    </a:lnTo>
                    <a:cubicBezTo>
                      <a:pt x="5890" y="1780"/>
                      <a:pt x="12121" y="0"/>
                      <a:pt x="192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40"/>
              <p:cNvSpPr/>
              <p:nvPr/>
            </p:nvSpPr>
            <p:spPr>
              <a:xfrm>
                <a:off x="1468225" y="3786295"/>
                <a:ext cx="1425032" cy="654302"/>
              </a:xfrm>
              <a:custGeom>
                <a:avLst/>
                <a:gdLst/>
                <a:ahLst/>
                <a:cxnLst/>
                <a:rect l="l" t="t" r="r" b="b"/>
                <a:pathLst>
                  <a:path w="38530" h="17691" extrusionOk="0">
                    <a:moveTo>
                      <a:pt x="19265" y="17690"/>
                    </a:moveTo>
                    <a:cubicBezTo>
                      <a:pt x="29879" y="17690"/>
                      <a:pt x="38530" y="13719"/>
                      <a:pt x="38530" y="8857"/>
                    </a:cubicBezTo>
                    <a:cubicBezTo>
                      <a:pt x="38530" y="3972"/>
                      <a:pt x="29879" y="1"/>
                      <a:pt x="19265" y="1"/>
                    </a:cubicBezTo>
                    <a:cubicBezTo>
                      <a:pt x="8651" y="1"/>
                      <a:pt x="1" y="3972"/>
                      <a:pt x="1" y="8857"/>
                    </a:cubicBezTo>
                    <a:cubicBezTo>
                      <a:pt x="1" y="13719"/>
                      <a:pt x="8651" y="17690"/>
                      <a:pt x="19265" y="1769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40"/>
              <p:cNvSpPr/>
              <p:nvPr/>
            </p:nvSpPr>
            <p:spPr>
              <a:xfrm>
                <a:off x="1468225" y="3209733"/>
                <a:ext cx="1425032" cy="653414"/>
              </a:xfrm>
              <a:custGeom>
                <a:avLst/>
                <a:gdLst/>
                <a:ahLst/>
                <a:cxnLst/>
                <a:rect l="l" t="t" r="r" b="b"/>
                <a:pathLst>
                  <a:path w="38530" h="17667" extrusionOk="0">
                    <a:moveTo>
                      <a:pt x="19265" y="0"/>
                    </a:moveTo>
                    <a:cubicBezTo>
                      <a:pt x="26410" y="0"/>
                      <a:pt x="32641" y="1781"/>
                      <a:pt x="35973" y="4428"/>
                    </a:cubicBezTo>
                    <a:lnTo>
                      <a:pt x="38530" y="4428"/>
                    </a:lnTo>
                    <a:lnTo>
                      <a:pt x="38530" y="8834"/>
                    </a:lnTo>
                    <a:cubicBezTo>
                      <a:pt x="38530" y="13718"/>
                      <a:pt x="29902" y="17667"/>
                      <a:pt x="19265" y="17667"/>
                    </a:cubicBezTo>
                    <a:cubicBezTo>
                      <a:pt x="8629" y="17667"/>
                      <a:pt x="1" y="13718"/>
                      <a:pt x="1" y="8834"/>
                    </a:cubicBezTo>
                    <a:lnTo>
                      <a:pt x="1" y="4428"/>
                    </a:lnTo>
                    <a:lnTo>
                      <a:pt x="2557" y="4428"/>
                    </a:lnTo>
                    <a:cubicBezTo>
                      <a:pt x="5890" y="1781"/>
                      <a:pt x="12121" y="0"/>
                      <a:pt x="19265" y="0"/>
                    </a:cubicBezTo>
                    <a:close/>
                  </a:path>
                </a:pathLst>
              </a:custGeom>
              <a:solidFill>
                <a:srgbClr val="F9A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40"/>
              <p:cNvSpPr/>
              <p:nvPr/>
            </p:nvSpPr>
            <p:spPr>
              <a:xfrm>
                <a:off x="1468225" y="3046776"/>
                <a:ext cx="1425032" cy="653451"/>
              </a:xfrm>
              <a:custGeom>
                <a:avLst/>
                <a:gdLst/>
                <a:ahLst/>
                <a:cxnLst/>
                <a:rect l="l" t="t" r="r" b="b"/>
                <a:pathLst>
                  <a:path w="38530" h="17668" extrusionOk="0">
                    <a:moveTo>
                      <a:pt x="19265" y="17668"/>
                    </a:moveTo>
                    <a:cubicBezTo>
                      <a:pt x="29879" y="17668"/>
                      <a:pt x="38530" y="13696"/>
                      <a:pt x="38530" y="8834"/>
                    </a:cubicBezTo>
                    <a:cubicBezTo>
                      <a:pt x="38530" y="3973"/>
                      <a:pt x="29879" y="1"/>
                      <a:pt x="19265" y="1"/>
                    </a:cubicBezTo>
                    <a:cubicBezTo>
                      <a:pt x="8651" y="1"/>
                      <a:pt x="1" y="3973"/>
                      <a:pt x="1" y="8834"/>
                    </a:cubicBezTo>
                    <a:cubicBezTo>
                      <a:pt x="1" y="13696"/>
                      <a:pt x="8651" y="17668"/>
                      <a:pt x="19265" y="176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40"/>
              <p:cNvSpPr/>
              <p:nvPr/>
            </p:nvSpPr>
            <p:spPr>
              <a:xfrm>
                <a:off x="1468225" y="2470214"/>
                <a:ext cx="1425032" cy="653451"/>
              </a:xfrm>
              <a:custGeom>
                <a:avLst/>
                <a:gdLst/>
                <a:ahLst/>
                <a:cxnLst/>
                <a:rect l="l" t="t" r="r" b="b"/>
                <a:pathLst>
                  <a:path w="38530" h="17668" extrusionOk="0">
                    <a:moveTo>
                      <a:pt x="19265" y="0"/>
                    </a:moveTo>
                    <a:cubicBezTo>
                      <a:pt x="26410" y="0"/>
                      <a:pt x="32641" y="1781"/>
                      <a:pt x="35973" y="4428"/>
                    </a:cubicBezTo>
                    <a:lnTo>
                      <a:pt x="38530" y="4428"/>
                    </a:lnTo>
                    <a:lnTo>
                      <a:pt x="38530" y="8834"/>
                    </a:lnTo>
                    <a:cubicBezTo>
                      <a:pt x="38530" y="13695"/>
                      <a:pt x="29902" y="17667"/>
                      <a:pt x="19265" y="17667"/>
                    </a:cubicBezTo>
                    <a:cubicBezTo>
                      <a:pt x="8629" y="17667"/>
                      <a:pt x="1" y="13695"/>
                      <a:pt x="1" y="8834"/>
                    </a:cubicBezTo>
                    <a:lnTo>
                      <a:pt x="1" y="4428"/>
                    </a:lnTo>
                    <a:lnTo>
                      <a:pt x="2557" y="4428"/>
                    </a:lnTo>
                    <a:cubicBezTo>
                      <a:pt x="5890" y="1781"/>
                      <a:pt x="12121" y="0"/>
                      <a:pt x="19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40"/>
              <p:cNvSpPr/>
              <p:nvPr/>
            </p:nvSpPr>
            <p:spPr>
              <a:xfrm>
                <a:off x="1468225" y="2306444"/>
                <a:ext cx="1425032" cy="654265"/>
              </a:xfrm>
              <a:custGeom>
                <a:avLst/>
                <a:gdLst/>
                <a:ahLst/>
                <a:cxnLst/>
                <a:rect l="l" t="t" r="r" b="b"/>
                <a:pathLst>
                  <a:path w="38530" h="17690" extrusionOk="0">
                    <a:moveTo>
                      <a:pt x="19265" y="17690"/>
                    </a:moveTo>
                    <a:cubicBezTo>
                      <a:pt x="29879" y="17690"/>
                      <a:pt x="38530" y="13718"/>
                      <a:pt x="38530" y="8856"/>
                    </a:cubicBezTo>
                    <a:cubicBezTo>
                      <a:pt x="38530" y="3972"/>
                      <a:pt x="29879" y="0"/>
                      <a:pt x="19265" y="0"/>
                    </a:cubicBezTo>
                    <a:cubicBezTo>
                      <a:pt x="8651" y="0"/>
                      <a:pt x="1" y="3972"/>
                      <a:pt x="1" y="8856"/>
                    </a:cubicBezTo>
                    <a:cubicBezTo>
                      <a:pt x="1" y="13718"/>
                      <a:pt x="8651" y="17690"/>
                      <a:pt x="19265" y="1769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40"/>
              <p:cNvSpPr/>
              <p:nvPr/>
            </p:nvSpPr>
            <p:spPr>
              <a:xfrm>
                <a:off x="1468225" y="1729844"/>
                <a:ext cx="1425032" cy="653451"/>
              </a:xfrm>
              <a:custGeom>
                <a:avLst/>
                <a:gdLst/>
                <a:ahLst/>
                <a:cxnLst/>
                <a:rect l="l" t="t" r="r" b="b"/>
                <a:pathLst>
                  <a:path w="38530" h="17668" extrusionOk="0">
                    <a:moveTo>
                      <a:pt x="19265" y="1"/>
                    </a:moveTo>
                    <a:cubicBezTo>
                      <a:pt x="26410" y="1"/>
                      <a:pt x="32641" y="1781"/>
                      <a:pt x="35973" y="4429"/>
                    </a:cubicBezTo>
                    <a:lnTo>
                      <a:pt x="38530" y="4429"/>
                    </a:lnTo>
                    <a:lnTo>
                      <a:pt x="38530" y="8834"/>
                    </a:lnTo>
                    <a:cubicBezTo>
                      <a:pt x="38530" y="13719"/>
                      <a:pt x="29902" y="17667"/>
                      <a:pt x="19265" y="17667"/>
                    </a:cubicBezTo>
                    <a:cubicBezTo>
                      <a:pt x="8629" y="17667"/>
                      <a:pt x="1" y="13719"/>
                      <a:pt x="1" y="8834"/>
                    </a:cubicBezTo>
                    <a:lnTo>
                      <a:pt x="1" y="4429"/>
                    </a:lnTo>
                    <a:lnTo>
                      <a:pt x="2557" y="4429"/>
                    </a:lnTo>
                    <a:cubicBezTo>
                      <a:pt x="5890" y="1781"/>
                      <a:pt x="12121" y="1"/>
                      <a:pt x="19265" y="1"/>
                    </a:cubicBezTo>
                    <a:close/>
                  </a:path>
                </a:pathLst>
              </a:custGeom>
              <a:solidFill>
                <a:srgbClr val="C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40"/>
              <p:cNvSpPr/>
              <p:nvPr/>
            </p:nvSpPr>
            <p:spPr>
              <a:xfrm>
                <a:off x="1468225" y="1566924"/>
                <a:ext cx="1425032" cy="653451"/>
              </a:xfrm>
              <a:custGeom>
                <a:avLst/>
                <a:gdLst/>
                <a:ahLst/>
                <a:cxnLst/>
                <a:rect l="l" t="t" r="r" b="b"/>
                <a:pathLst>
                  <a:path w="38530" h="17668" extrusionOk="0">
                    <a:moveTo>
                      <a:pt x="19265" y="17667"/>
                    </a:moveTo>
                    <a:cubicBezTo>
                      <a:pt x="29879" y="17667"/>
                      <a:pt x="38530" y="13695"/>
                      <a:pt x="38530" y="8834"/>
                    </a:cubicBezTo>
                    <a:cubicBezTo>
                      <a:pt x="38530" y="3972"/>
                      <a:pt x="29879" y="0"/>
                      <a:pt x="19265" y="0"/>
                    </a:cubicBezTo>
                    <a:cubicBezTo>
                      <a:pt x="8651" y="0"/>
                      <a:pt x="1" y="3972"/>
                      <a:pt x="1" y="8834"/>
                    </a:cubicBezTo>
                    <a:cubicBezTo>
                      <a:pt x="1" y="13695"/>
                      <a:pt x="8651" y="17667"/>
                      <a:pt x="19265" y="176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6" name="Google Shape;1486;p40"/>
            <p:cNvSpPr/>
            <p:nvPr/>
          </p:nvSpPr>
          <p:spPr>
            <a:xfrm>
              <a:off x="1876015" y="3915326"/>
              <a:ext cx="2452833" cy="206749"/>
            </a:xfrm>
            <a:custGeom>
              <a:avLst/>
              <a:gdLst/>
              <a:ahLst/>
              <a:cxnLst/>
              <a:rect l="l" t="t" r="r" b="b"/>
              <a:pathLst>
                <a:path w="30975" h="5685" fill="none" extrusionOk="0">
                  <a:moveTo>
                    <a:pt x="30974" y="1"/>
                  </a:moveTo>
                  <a:lnTo>
                    <a:pt x="3333" y="1"/>
                  </a:lnTo>
                  <a:cubicBezTo>
                    <a:pt x="1507" y="1"/>
                    <a:pt x="0" y="1507"/>
                    <a:pt x="0" y="3333"/>
                  </a:cubicBezTo>
                  <a:lnTo>
                    <a:pt x="0" y="5684"/>
                  </a:lnTo>
                </a:path>
              </a:pathLst>
            </a:custGeom>
            <a:solidFill>
              <a:schemeClr val="dk2"/>
            </a:solidFill>
            <a:ln w="137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1876015" y="3188146"/>
              <a:ext cx="2452833" cy="205913"/>
            </a:xfrm>
            <a:custGeom>
              <a:avLst/>
              <a:gdLst/>
              <a:ahLst/>
              <a:cxnLst/>
              <a:rect l="l" t="t" r="r" b="b"/>
              <a:pathLst>
                <a:path w="30975" h="5662" fill="none" extrusionOk="0">
                  <a:moveTo>
                    <a:pt x="30974" y="1"/>
                  </a:moveTo>
                  <a:lnTo>
                    <a:pt x="3333" y="1"/>
                  </a:lnTo>
                  <a:cubicBezTo>
                    <a:pt x="1507" y="1"/>
                    <a:pt x="0" y="1484"/>
                    <a:pt x="0" y="3333"/>
                  </a:cubicBezTo>
                  <a:lnTo>
                    <a:pt x="0" y="5661"/>
                  </a:lnTo>
                </a:path>
              </a:pathLst>
            </a:custGeom>
            <a:solidFill>
              <a:schemeClr val="dk2"/>
            </a:solidFill>
            <a:ln w="137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1876015" y="2460130"/>
              <a:ext cx="2452833" cy="206749"/>
            </a:xfrm>
            <a:custGeom>
              <a:avLst/>
              <a:gdLst/>
              <a:ahLst/>
              <a:cxnLst/>
              <a:rect l="l" t="t" r="r" b="b"/>
              <a:pathLst>
                <a:path w="30975" h="5685" fill="none" extrusionOk="0">
                  <a:moveTo>
                    <a:pt x="30974" y="1"/>
                  </a:moveTo>
                  <a:lnTo>
                    <a:pt x="3333" y="1"/>
                  </a:lnTo>
                  <a:cubicBezTo>
                    <a:pt x="1507" y="1"/>
                    <a:pt x="0" y="1507"/>
                    <a:pt x="0" y="3333"/>
                  </a:cubicBezTo>
                  <a:lnTo>
                    <a:pt x="0" y="5684"/>
                  </a:lnTo>
                </a:path>
              </a:pathLst>
            </a:custGeom>
            <a:solidFill>
              <a:schemeClr val="dk2"/>
            </a:solidFill>
            <a:ln w="137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1876015" y="1732950"/>
              <a:ext cx="2452833" cy="205913"/>
            </a:xfrm>
            <a:custGeom>
              <a:avLst/>
              <a:gdLst/>
              <a:ahLst/>
              <a:cxnLst/>
              <a:rect l="l" t="t" r="r" b="b"/>
              <a:pathLst>
                <a:path w="30975" h="5662" fill="none" extrusionOk="0">
                  <a:moveTo>
                    <a:pt x="30974" y="1"/>
                  </a:moveTo>
                  <a:lnTo>
                    <a:pt x="3333" y="1"/>
                  </a:lnTo>
                  <a:cubicBezTo>
                    <a:pt x="1507" y="1"/>
                    <a:pt x="0" y="1485"/>
                    <a:pt x="0" y="3333"/>
                  </a:cubicBezTo>
                  <a:lnTo>
                    <a:pt x="0" y="5662"/>
                  </a:lnTo>
                </a:path>
              </a:pathLst>
            </a:custGeom>
            <a:solidFill>
              <a:schemeClr val="dk2"/>
            </a:solidFill>
            <a:ln w="137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1846975" y="4092152"/>
              <a:ext cx="58152" cy="58952"/>
            </a:xfrm>
            <a:custGeom>
              <a:avLst/>
              <a:gdLst/>
              <a:ahLst/>
              <a:cxnLst/>
              <a:rect l="l" t="t" r="r" b="b"/>
              <a:pathLst>
                <a:path w="1599" h="1621" extrusionOk="0">
                  <a:moveTo>
                    <a:pt x="799" y="1621"/>
                  </a:moveTo>
                  <a:cubicBezTo>
                    <a:pt x="1233" y="1621"/>
                    <a:pt x="1598" y="1256"/>
                    <a:pt x="1598" y="822"/>
                  </a:cubicBezTo>
                  <a:cubicBezTo>
                    <a:pt x="1598" y="366"/>
                    <a:pt x="1233" y="0"/>
                    <a:pt x="799" y="0"/>
                  </a:cubicBezTo>
                  <a:cubicBezTo>
                    <a:pt x="343" y="0"/>
                    <a:pt x="0" y="366"/>
                    <a:pt x="0" y="822"/>
                  </a:cubicBezTo>
                  <a:cubicBezTo>
                    <a:pt x="0" y="1256"/>
                    <a:pt x="343" y="1621"/>
                    <a:pt x="799" y="16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4328844" y="3886271"/>
              <a:ext cx="58952" cy="58988"/>
            </a:xfrm>
            <a:custGeom>
              <a:avLst/>
              <a:gdLst/>
              <a:ahLst/>
              <a:cxnLst/>
              <a:rect l="l" t="t" r="r" b="b"/>
              <a:pathLst>
                <a:path w="1621" h="1622" extrusionOk="0">
                  <a:moveTo>
                    <a:pt x="799" y="1621"/>
                  </a:moveTo>
                  <a:cubicBezTo>
                    <a:pt x="1256" y="1621"/>
                    <a:pt x="1621" y="1256"/>
                    <a:pt x="1621" y="800"/>
                  </a:cubicBezTo>
                  <a:cubicBezTo>
                    <a:pt x="1621" y="366"/>
                    <a:pt x="1256" y="1"/>
                    <a:pt x="799" y="1"/>
                  </a:cubicBezTo>
                  <a:cubicBezTo>
                    <a:pt x="366" y="1"/>
                    <a:pt x="0" y="366"/>
                    <a:pt x="0" y="800"/>
                  </a:cubicBezTo>
                  <a:cubicBezTo>
                    <a:pt x="0" y="1256"/>
                    <a:pt x="366" y="1621"/>
                    <a:pt x="799" y="16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0"/>
            <p:cNvSpPr/>
            <p:nvPr/>
          </p:nvSpPr>
          <p:spPr>
            <a:xfrm>
              <a:off x="1846975" y="3364969"/>
              <a:ext cx="58152" cy="58988"/>
            </a:xfrm>
            <a:custGeom>
              <a:avLst/>
              <a:gdLst/>
              <a:ahLst/>
              <a:cxnLst/>
              <a:rect l="l" t="t" r="r" b="b"/>
              <a:pathLst>
                <a:path w="1599" h="1622" extrusionOk="0">
                  <a:moveTo>
                    <a:pt x="799" y="1621"/>
                  </a:moveTo>
                  <a:cubicBezTo>
                    <a:pt x="1233" y="1621"/>
                    <a:pt x="1598" y="1256"/>
                    <a:pt x="1598" y="799"/>
                  </a:cubicBezTo>
                  <a:cubicBezTo>
                    <a:pt x="1598" y="366"/>
                    <a:pt x="1233" y="0"/>
                    <a:pt x="799" y="0"/>
                  </a:cubicBezTo>
                  <a:cubicBezTo>
                    <a:pt x="343" y="0"/>
                    <a:pt x="0" y="366"/>
                    <a:pt x="0" y="799"/>
                  </a:cubicBezTo>
                  <a:cubicBezTo>
                    <a:pt x="0" y="1256"/>
                    <a:pt x="343" y="1621"/>
                    <a:pt x="799" y="16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0"/>
            <p:cNvSpPr/>
            <p:nvPr/>
          </p:nvSpPr>
          <p:spPr>
            <a:xfrm>
              <a:off x="4328844" y="3158252"/>
              <a:ext cx="58952" cy="58988"/>
            </a:xfrm>
            <a:custGeom>
              <a:avLst/>
              <a:gdLst/>
              <a:ahLst/>
              <a:cxnLst/>
              <a:rect l="l" t="t" r="r" b="b"/>
              <a:pathLst>
                <a:path w="1621" h="1622" extrusionOk="0">
                  <a:moveTo>
                    <a:pt x="799" y="1622"/>
                  </a:moveTo>
                  <a:cubicBezTo>
                    <a:pt x="1256" y="1622"/>
                    <a:pt x="1621" y="1256"/>
                    <a:pt x="1621" y="823"/>
                  </a:cubicBezTo>
                  <a:cubicBezTo>
                    <a:pt x="1621" y="366"/>
                    <a:pt x="1256" y="1"/>
                    <a:pt x="799" y="1"/>
                  </a:cubicBezTo>
                  <a:cubicBezTo>
                    <a:pt x="366" y="1"/>
                    <a:pt x="0" y="366"/>
                    <a:pt x="0" y="823"/>
                  </a:cubicBezTo>
                  <a:cubicBezTo>
                    <a:pt x="0" y="1256"/>
                    <a:pt x="366" y="1622"/>
                    <a:pt x="799" y="16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0"/>
            <p:cNvSpPr/>
            <p:nvPr/>
          </p:nvSpPr>
          <p:spPr>
            <a:xfrm>
              <a:off x="1846975" y="2636950"/>
              <a:ext cx="58152" cy="58988"/>
            </a:xfrm>
            <a:custGeom>
              <a:avLst/>
              <a:gdLst/>
              <a:ahLst/>
              <a:cxnLst/>
              <a:rect l="l" t="t" r="r" b="b"/>
              <a:pathLst>
                <a:path w="1599" h="1622" extrusionOk="0">
                  <a:moveTo>
                    <a:pt x="799" y="1621"/>
                  </a:moveTo>
                  <a:cubicBezTo>
                    <a:pt x="1233" y="1621"/>
                    <a:pt x="1598" y="1256"/>
                    <a:pt x="1598" y="822"/>
                  </a:cubicBezTo>
                  <a:cubicBezTo>
                    <a:pt x="1598" y="366"/>
                    <a:pt x="1233" y="1"/>
                    <a:pt x="799" y="1"/>
                  </a:cubicBezTo>
                  <a:cubicBezTo>
                    <a:pt x="343" y="1"/>
                    <a:pt x="0" y="366"/>
                    <a:pt x="0" y="822"/>
                  </a:cubicBezTo>
                  <a:cubicBezTo>
                    <a:pt x="0" y="1256"/>
                    <a:pt x="343" y="1621"/>
                    <a:pt x="799" y="16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0"/>
            <p:cNvSpPr/>
            <p:nvPr/>
          </p:nvSpPr>
          <p:spPr>
            <a:xfrm>
              <a:off x="4328844" y="2431106"/>
              <a:ext cx="58952" cy="58952"/>
            </a:xfrm>
            <a:custGeom>
              <a:avLst/>
              <a:gdLst/>
              <a:ahLst/>
              <a:cxnLst/>
              <a:rect l="l" t="t" r="r" b="b"/>
              <a:pathLst>
                <a:path w="1621" h="1621" extrusionOk="0">
                  <a:moveTo>
                    <a:pt x="799" y="1621"/>
                  </a:moveTo>
                  <a:cubicBezTo>
                    <a:pt x="1256" y="1621"/>
                    <a:pt x="1621" y="1255"/>
                    <a:pt x="1621" y="799"/>
                  </a:cubicBezTo>
                  <a:cubicBezTo>
                    <a:pt x="1621" y="365"/>
                    <a:pt x="1256" y="0"/>
                    <a:pt x="799" y="0"/>
                  </a:cubicBezTo>
                  <a:cubicBezTo>
                    <a:pt x="366" y="0"/>
                    <a:pt x="0" y="365"/>
                    <a:pt x="0" y="799"/>
                  </a:cubicBezTo>
                  <a:cubicBezTo>
                    <a:pt x="0" y="1255"/>
                    <a:pt x="366" y="1621"/>
                    <a:pt x="799" y="16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0"/>
            <p:cNvSpPr/>
            <p:nvPr/>
          </p:nvSpPr>
          <p:spPr>
            <a:xfrm>
              <a:off x="1846975" y="1909768"/>
              <a:ext cx="58152" cy="58152"/>
            </a:xfrm>
            <a:custGeom>
              <a:avLst/>
              <a:gdLst/>
              <a:ahLst/>
              <a:cxnLst/>
              <a:rect l="l" t="t" r="r" b="b"/>
              <a:pathLst>
                <a:path w="1599" h="1599" extrusionOk="0">
                  <a:moveTo>
                    <a:pt x="799" y="1599"/>
                  </a:moveTo>
                  <a:cubicBezTo>
                    <a:pt x="1233" y="1599"/>
                    <a:pt x="1598" y="1256"/>
                    <a:pt x="1598" y="800"/>
                  </a:cubicBezTo>
                  <a:cubicBezTo>
                    <a:pt x="1598" y="366"/>
                    <a:pt x="1233" y="1"/>
                    <a:pt x="799" y="1"/>
                  </a:cubicBezTo>
                  <a:cubicBezTo>
                    <a:pt x="343" y="1"/>
                    <a:pt x="0" y="366"/>
                    <a:pt x="0" y="800"/>
                  </a:cubicBezTo>
                  <a:cubicBezTo>
                    <a:pt x="0" y="1256"/>
                    <a:pt x="343" y="1599"/>
                    <a:pt x="799" y="15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0"/>
            <p:cNvSpPr/>
            <p:nvPr/>
          </p:nvSpPr>
          <p:spPr>
            <a:xfrm>
              <a:off x="4328844" y="1703956"/>
              <a:ext cx="58952" cy="58952"/>
            </a:xfrm>
            <a:custGeom>
              <a:avLst/>
              <a:gdLst/>
              <a:ahLst/>
              <a:cxnLst/>
              <a:rect l="l" t="t" r="r" b="b"/>
              <a:pathLst>
                <a:path w="1621" h="1621" extrusionOk="0">
                  <a:moveTo>
                    <a:pt x="799" y="1621"/>
                  </a:moveTo>
                  <a:cubicBezTo>
                    <a:pt x="1256" y="1621"/>
                    <a:pt x="1621" y="1255"/>
                    <a:pt x="1621" y="799"/>
                  </a:cubicBezTo>
                  <a:cubicBezTo>
                    <a:pt x="1621" y="365"/>
                    <a:pt x="1256" y="0"/>
                    <a:pt x="799" y="0"/>
                  </a:cubicBezTo>
                  <a:cubicBezTo>
                    <a:pt x="366" y="0"/>
                    <a:pt x="0" y="365"/>
                    <a:pt x="0" y="799"/>
                  </a:cubicBezTo>
                  <a:cubicBezTo>
                    <a:pt x="0" y="1255"/>
                    <a:pt x="366" y="1621"/>
                    <a:pt x="799" y="162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0" name="Google Shape;1500;p40"/>
          <p:cNvSpPr txBox="1">
            <a:spLocks noGrp="1"/>
          </p:cNvSpPr>
          <p:nvPr>
            <p:ph type="subTitle" idx="4294967295"/>
          </p:nvPr>
        </p:nvSpPr>
        <p:spPr>
          <a:xfrm>
            <a:off x="4422995" y="1048157"/>
            <a:ext cx="4645722" cy="4624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 b="1" dirty="0">
                <a:latin typeface="Selawik Light" panose="020B0502040204020203" pitchFamily="34" charset="0"/>
              </a:rPr>
              <a:t>ORGANIZATIONAL EVIDENCE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 b="1" dirty="0">
                <a:latin typeface="Selawik Light" panose="020B0502040204020203" pitchFamily="34" charset="0"/>
              </a:rPr>
              <a:t>Gather information about the organziation &amp; its subunits; critical for diagnosis, planning, &amp; monitoring progress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en" sz="1400" b="1" dirty="0">
              <a:latin typeface="Selawik Light" panose="020B0502040204020203" pitchFamily="34" charset="0"/>
            </a:endParaRPr>
          </a:p>
        </p:txBody>
      </p:sp>
      <p:sp>
        <p:nvSpPr>
          <p:cNvPr id="5" name="Google Shape;1500;p40">
            <a:extLst>
              <a:ext uri="{FF2B5EF4-FFF2-40B4-BE49-F238E27FC236}">
                <a16:creationId xmlns:a16="http://schemas.microsoft.com/office/drawing/2014/main" id="{5896FDF1-4DDC-E933-18BF-B1048AC874B1}"/>
              </a:ext>
            </a:extLst>
          </p:cNvPr>
          <p:cNvSpPr txBox="1">
            <a:spLocks/>
          </p:cNvSpPr>
          <p:nvPr/>
        </p:nvSpPr>
        <p:spPr>
          <a:xfrm>
            <a:off x="4422995" y="1997817"/>
            <a:ext cx="4276742" cy="46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600"/>
              </a:spcAft>
              <a:buFont typeface="Source Sans Pro"/>
              <a:buNone/>
            </a:pPr>
            <a:r>
              <a:rPr lang="en" sz="1100" b="1" dirty="0">
                <a:latin typeface="Selawik Light" panose="020B0502040204020203" pitchFamily="34" charset="0"/>
              </a:rPr>
              <a:t>STAKEHOLDER EVIDENCE</a:t>
            </a:r>
          </a:p>
          <a:p>
            <a:pPr marL="0" indent="0">
              <a:lnSpc>
                <a:spcPct val="100000"/>
              </a:lnSpc>
              <a:spcAft>
                <a:spcPts val="1600"/>
              </a:spcAft>
              <a:buFont typeface="Source Sans Pro"/>
              <a:buNone/>
            </a:pPr>
            <a:r>
              <a:rPr lang="en" sz="1100" b="1" dirty="0">
                <a:latin typeface="Selawik Light" panose="020B0502040204020203" pitchFamily="34" charset="0"/>
              </a:rPr>
              <a:t>Concerns of people/groups affected by change; Findings on change-related, benefits, fears, costs, &amp; supports</a:t>
            </a:r>
            <a:endParaRPr lang="en" sz="1400" b="1" dirty="0">
              <a:latin typeface="Selawik Light" panose="020B0502040204020203" pitchFamily="34" charset="0"/>
            </a:endParaRPr>
          </a:p>
        </p:txBody>
      </p:sp>
      <p:sp>
        <p:nvSpPr>
          <p:cNvPr id="6" name="Google Shape;1500;p40">
            <a:extLst>
              <a:ext uri="{FF2B5EF4-FFF2-40B4-BE49-F238E27FC236}">
                <a16:creationId xmlns:a16="http://schemas.microsoft.com/office/drawing/2014/main" id="{2F4DDF58-35AE-A6F8-830D-0F2B89D4854F}"/>
              </a:ext>
            </a:extLst>
          </p:cNvPr>
          <p:cNvSpPr txBox="1">
            <a:spLocks/>
          </p:cNvSpPr>
          <p:nvPr/>
        </p:nvSpPr>
        <p:spPr>
          <a:xfrm>
            <a:off x="4424387" y="2891498"/>
            <a:ext cx="4645722" cy="46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600"/>
              </a:spcAft>
              <a:buFont typeface="Source Sans Pro"/>
              <a:buNone/>
            </a:pPr>
            <a:r>
              <a:rPr lang="en" sz="1100" b="1" dirty="0">
                <a:latin typeface="Selawik Light" panose="020B0502040204020203" pitchFamily="34" charset="0"/>
              </a:rPr>
              <a:t>SCIENTIFIC EVIDENCE</a:t>
            </a:r>
          </a:p>
          <a:p>
            <a:pPr marL="0" indent="0">
              <a:lnSpc>
                <a:spcPct val="100000"/>
              </a:lnSpc>
              <a:spcAft>
                <a:spcPts val="1600"/>
              </a:spcAft>
              <a:buFont typeface="Source Sans Pro"/>
              <a:buNone/>
            </a:pPr>
            <a:r>
              <a:rPr lang="en" sz="1100" b="1" dirty="0">
                <a:latin typeface="Selawik Light" panose="020B0502040204020203" pitchFamily="34" charset="0"/>
              </a:rPr>
              <a:t>Findings from scholarly research; Highlights best practices and interventions in the field to build trust &amp; rapport</a:t>
            </a:r>
            <a:endParaRPr lang="en" sz="1400" b="1" dirty="0">
              <a:latin typeface="Selawik Light" panose="020B0502040204020203" pitchFamily="34" charset="0"/>
            </a:endParaRPr>
          </a:p>
        </p:txBody>
      </p:sp>
      <p:sp>
        <p:nvSpPr>
          <p:cNvPr id="7" name="Google Shape;1500;p40">
            <a:extLst>
              <a:ext uri="{FF2B5EF4-FFF2-40B4-BE49-F238E27FC236}">
                <a16:creationId xmlns:a16="http://schemas.microsoft.com/office/drawing/2014/main" id="{66192A91-102A-A47A-954C-9969C753D8DC}"/>
              </a:ext>
            </a:extLst>
          </p:cNvPr>
          <p:cNvSpPr txBox="1">
            <a:spLocks/>
          </p:cNvSpPr>
          <p:nvPr/>
        </p:nvSpPr>
        <p:spPr>
          <a:xfrm>
            <a:off x="4422995" y="3873808"/>
            <a:ext cx="4645722" cy="46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600"/>
              </a:spcAft>
              <a:buFont typeface="Source Sans Pro"/>
              <a:buNone/>
            </a:pPr>
            <a:r>
              <a:rPr lang="en" sz="1100" b="1" dirty="0">
                <a:latin typeface="Selawik Light" panose="020B0502040204020203" pitchFamily="34" charset="0"/>
              </a:rPr>
              <a:t>PROFESSIONAL JUDGEMENT</a:t>
            </a:r>
          </a:p>
          <a:p>
            <a:pPr marL="0" indent="0">
              <a:lnSpc>
                <a:spcPct val="100000"/>
              </a:lnSpc>
              <a:spcAft>
                <a:spcPts val="1600"/>
              </a:spcAft>
              <a:buFont typeface="Source Sans Pro"/>
              <a:buNone/>
            </a:pPr>
            <a:r>
              <a:rPr lang="en" sz="1100" b="1" dirty="0">
                <a:latin typeface="Selawik Light" panose="020B0502040204020203" pitchFamily="34" charset="0"/>
              </a:rPr>
              <a:t>Insights from knowledgable professionals with expertise relevant to the change</a:t>
            </a:r>
          </a:p>
          <a:p>
            <a:pPr marL="0" indent="0">
              <a:spcAft>
                <a:spcPts val="1600"/>
              </a:spcAft>
              <a:buFont typeface="Source Sans Pro"/>
              <a:buNone/>
            </a:pPr>
            <a:endParaRPr lang="en" sz="1400" b="1" dirty="0">
              <a:latin typeface="Selawik Light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84E02C-CBD5-7775-DCAE-7D736EEB4D6F}"/>
              </a:ext>
            </a:extLst>
          </p:cNvPr>
          <p:cNvSpPr txBox="1"/>
          <p:nvPr/>
        </p:nvSpPr>
        <p:spPr>
          <a:xfrm>
            <a:off x="-21373" y="4898476"/>
            <a:ext cx="4241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Selawik" panose="020B0604020202020204" pitchFamily="34" charset="0"/>
              </a:rPr>
              <a:t>Adapted from Rousseau and Have (2022). </a:t>
            </a:r>
            <a:r>
              <a:rPr lang="en-US" sz="900" i="1" dirty="0">
                <a:latin typeface="Selawik" panose="020B0604020202020204" pitchFamily="34" charset="0"/>
              </a:rPr>
              <a:t>Evidence-based change management.</a:t>
            </a:r>
            <a:endParaRPr lang="en-CA" sz="900" dirty="0">
              <a:latin typeface="Selawik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ublic Consulting by Slidesgo">
  <a:themeElements>
    <a:clrScheme name="Simple Light">
      <a:dk1>
        <a:srgbClr val="878CF0"/>
      </a:dk1>
      <a:lt1>
        <a:srgbClr val="E7E2F2"/>
      </a:lt1>
      <a:dk2>
        <a:srgbClr val="20124D"/>
      </a:dk2>
      <a:lt2>
        <a:srgbClr val="F6F2FF"/>
      </a:lt2>
      <a:accent1>
        <a:srgbClr val="D66565"/>
      </a:accent1>
      <a:accent2>
        <a:srgbClr val="FBD15B"/>
      </a:accent2>
      <a:accent3>
        <a:srgbClr val="56548C"/>
      </a:accent3>
      <a:accent4>
        <a:srgbClr val="67659C"/>
      </a:accent4>
      <a:accent5>
        <a:srgbClr val="B1B2F3"/>
      </a:accent5>
      <a:accent6>
        <a:srgbClr val="FFC8AF"/>
      </a:accent6>
      <a:hlink>
        <a:srgbClr val="D6656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2154</TotalTime>
  <Words>1143</Words>
  <Application>Microsoft Office PowerPoint</Application>
  <PresentationFormat>On-screen Show (16:9)</PresentationFormat>
  <Paragraphs>177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Arial</vt:lpstr>
      <vt:lpstr>Arial Nova Cond</vt:lpstr>
      <vt:lpstr>Bahnschrift SemiBold</vt:lpstr>
      <vt:lpstr>Calibri</vt:lpstr>
      <vt:lpstr>Calibri Light</vt:lpstr>
      <vt:lpstr>Courier New</vt:lpstr>
      <vt:lpstr>Helvetica Neue</vt:lpstr>
      <vt:lpstr>Overpass Black</vt:lpstr>
      <vt:lpstr>Overpass ExtraBold</vt:lpstr>
      <vt:lpstr>Overpass SemiBold</vt:lpstr>
      <vt:lpstr>Segoe UI</vt:lpstr>
      <vt:lpstr>Selawik</vt:lpstr>
      <vt:lpstr>Selawik Light</vt:lpstr>
      <vt:lpstr>Selawik Semibold</vt:lpstr>
      <vt:lpstr>Source Sans Pro</vt:lpstr>
      <vt:lpstr>Times New Roman</vt:lpstr>
      <vt:lpstr>Wingdings</vt:lpstr>
      <vt:lpstr>Public Consulting by Slidesgo</vt:lpstr>
      <vt:lpstr>Establishing a Trauma-Informed Organization: A Multi-Disciplinary Approach</vt:lpstr>
      <vt:lpstr>Table of Contents</vt:lpstr>
      <vt:lpstr>PowerPoint Presentation</vt:lpstr>
      <vt:lpstr>Building A Trauma Informed Organization</vt:lpstr>
      <vt:lpstr>The Wellness Framework </vt:lpstr>
      <vt:lpstr>DRIVING FORCES</vt:lpstr>
      <vt:lpstr>Our Process</vt:lpstr>
      <vt:lpstr>Communication &amp; Engagement </vt:lpstr>
      <vt:lpstr>Building the Evidence Base</vt:lpstr>
      <vt:lpstr>Building the Evidence Base – The Survey</vt:lpstr>
      <vt:lpstr>Preventing STS – Peer Support </vt:lpstr>
      <vt:lpstr>Preventing STS – Critical Incidence Debriefing</vt:lpstr>
      <vt:lpstr>Training – Key Considerations</vt:lpstr>
      <vt:lpstr> Building A Trauma Centered Organization   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CONSULTING</dc:title>
  <dc:creator>Angela Pochakom</dc:creator>
  <cp:lastModifiedBy>L Jolie</cp:lastModifiedBy>
  <cp:revision>11</cp:revision>
  <dcterms:modified xsi:type="dcterms:W3CDTF">2023-02-22T19:41:15Z</dcterms:modified>
</cp:coreProperties>
</file>