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75" r:id="rId5"/>
    <p:sldId id="260" r:id="rId6"/>
    <p:sldId id="281" r:id="rId7"/>
    <p:sldId id="276" r:id="rId8"/>
    <p:sldId id="278" r:id="rId9"/>
    <p:sldId id="279" r:id="rId10"/>
    <p:sldId id="261" r:id="rId11"/>
    <p:sldId id="262" r:id="rId12"/>
    <p:sldId id="263"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1" r:id="rId32"/>
    <p:sldId id="300" r:id="rId33"/>
    <p:sldId id="3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8"/>
    <a:srgbClr val="2A94A1"/>
    <a:srgbClr val="227580"/>
    <a:srgbClr val="1DB791"/>
    <a:srgbClr val="F36A26"/>
    <a:srgbClr val="E8B852"/>
    <a:srgbClr val="2A3441"/>
    <a:srgbClr val="FFFF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EA1E9-30B3-4581-9ECA-29D7EE44196C}" v="6250" dt="2023-03-02T19:13:27.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2" autoAdjust="0"/>
    <p:restoredTop sz="67078" autoAdjust="0"/>
  </p:normalViewPr>
  <p:slideViewPr>
    <p:cSldViewPr snapToGrid="0">
      <p:cViewPr varScale="1">
        <p:scale>
          <a:sx n="46" d="100"/>
          <a:sy n="46" d="100"/>
        </p:scale>
        <p:origin x="12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idy Wallis" userId="4dc1008951e54a52" providerId="LiveId" clId="{1E7EA1E9-30B3-4581-9ECA-29D7EE44196C}"/>
    <pc:docChg chg="undo custSel addSld delSld modSld">
      <pc:chgData name="Cassidy Wallis" userId="4dc1008951e54a52" providerId="LiveId" clId="{1E7EA1E9-30B3-4581-9ECA-29D7EE44196C}" dt="2023-03-02T19:13:33.723" v="26488" actId="313"/>
      <pc:docMkLst>
        <pc:docMk/>
      </pc:docMkLst>
      <pc:sldChg chg="addSp delSp modSp mod modNotesTx">
        <pc:chgData name="Cassidy Wallis" userId="4dc1008951e54a52" providerId="LiveId" clId="{1E7EA1E9-30B3-4581-9ECA-29D7EE44196C}" dt="2023-02-25T17:39:13.858" v="24577" actId="478"/>
        <pc:sldMkLst>
          <pc:docMk/>
          <pc:sldMk cId="3056871875" sldId="256"/>
        </pc:sldMkLst>
        <pc:spChg chg="mod">
          <ac:chgData name="Cassidy Wallis" userId="4dc1008951e54a52" providerId="LiveId" clId="{1E7EA1E9-30B3-4581-9ECA-29D7EE44196C}" dt="2023-02-13T03:56:02.797" v="836" actId="1076"/>
          <ac:spMkLst>
            <pc:docMk/>
            <pc:sldMk cId="3056871875" sldId="256"/>
            <ac:spMk id="2" creationId="{832A6500-8BEC-DED9-3B5D-8CC87BC0A69C}"/>
          </ac:spMkLst>
        </pc:spChg>
        <pc:spChg chg="mod">
          <ac:chgData name="Cassidy Wallis" userId="4dc1008951e54a52" providerId="LiveId" clId="{1E7EA1E9-30B3-4581-9ECA-29D7EE44196C}" dt="2023-02-13T04:01:06.296" v="925" actId="207"/>
          <ac:spMkLst>
            <pc:docMk/>
            <pc:sldMk cId="3056871875" sldId="256"/>
            <ac:spMk id="3" creationId="{2EF2C2AA-16E2-837B-B0EE-346F04FAF57F}"/>
          </ac:spMkLst>
        </pc:spChg>
        <pc:spChg chg="add del mod ord">
          <ac:chgData name="Cassidy Wallis" userId="4dc1008951e54a52" providerId="LiveId" clId="{1E7EA1E9-30B3-4581-9ECA-29D7EE44196C}" dt="2023-02-25T17:39:13.858" v="24577" actId="478"/>
          <ac:spMkLst>
            <pc:docMk/>
            <pc:sldMk cId="3056871875" sldId="256"/>
            <ac:spMk id="4" creationId="{AB10C7CF-535E-7683-C955-FFC7856CFC80}"/>
          </ac:spMkLst>
        </pc:spChg>
        <pc:grpChg chg="del mod">
          <ac:chgData name="Cassidy Wallis" userId="4dc1008951e54a52" providerId="LiveId" clId="{1E7EA1E9-30B3-4581-9ECA-29D7EE44196C}" dt="2023-02-13T03:58:24.646" v="844" actId="478"/>
          <ac:grpSpMkLst>
            <pc:docMk/>
            <pc:sldMk cId="3056871875" sldId="256"/>
            <ac:grpSpMk id="12" creationId="{BD759C4D-6A59-74C9-8CAD-921FD3035AAC}"/>
          </ac:grpSpMkLst>
        </pc:grpChg>
        <pc:picChg chg="add del mod">
          <ac:chgData name="Cassidy Wallis" userId="4dc1008951e54a52" providerId="LiveId" clId="{1E7EA1E9-30B3-4581-9ECA-29D7EE44196C}" dt="2023-02-09T04:19:27.750" v="91" actId="478"/>
          <ac:picMkLst>
            <pc:docMk/>
            <pc:sldMk cId="3056871875" sldId="256"/>
            <ac:picMk id="4" creationId="{3AAF4BBC-B3FC-C3EC-0B91-E19D5145B991}"/>
          </ac:picMkLst>
        </pc:picChg>
        <pc:picChg chg="add mod modCrop">
          <ac:chgData name="Cassidy Wallis" userId="4dc1008951e54a52" providerId="LiveId" clId="{1E7EA1E9-30B3-4581-9ECA-29D7EE44196C}" dt="2023-02-13T03:59:23.975" v="856" actId="732"/>
          <ac:picMkLst>
            <pc:docMk/>
            <pc:sldMk cId="3056871875" sldId="256"/>
            <ac:picMk id="5" creationId="{E2A9655D-BCEE-9EB5-94D6-3C0CE9A386DE}"/>
          </ac:picMkLst>
        </pc:picChg>
        <pc:picChg chg="mod">
          <ac:chgData name="Cassidy Wallis" userId="4dc1008951e54a52" providerId="LiveId" clId="{1E7EA1E9-30B3-4581-9ECA-29D7EE44196C}" dt="2023-02-13T03:59:44.535" v="858" actId="1076"/>
          <ac:picMkLst>
            <pc:docMk/>
            <pc:sldMk cId="3056871875" sldId="256"/>
            <ac:picMk id="13" creationId="{CC34C079-D2FB-3BD1-6F30-8E5E782EED28}"/>
          </ac:picMkLst>
        </pc:picChg>
      </pc:sldChg>
      <pc:sldChg chg="addSp delSp modSp mod modNotesTx">
        <pc:chgData name="Cassidy Wallis" userId="4dc1008951e54a52" providerId="LiveId" clId="{1E7EA1E9-30B3-4581-9ECA-29D7EE44196C}" dt="2023-02-25T17:39:10.586" v="24576" actId="478"/>
        <pc:sldMkLst>
          <pc:docMk/>
          <pc:sldMk cId="3750054932" sldId="257"/>
        </pc:sldMkLst>
        <pc:spChg chg="mod">
          <ac:chgData name="Cassidy Wallis" userId="4dc1008951e54a52" providerId="LiveId" clId="{1E7EA1E9-30B3-4581-9ECA-29D7EE44196C}" dt="2023-02-16T21:27:12.577" v="1026" actId="1076"/>
          <ac:spMkLst>
            <pc:docMk/>
            <pc:sldMk cId="3750054932" sldId="257"/>
            <ac:spMk id="2" creationId="{6974E645-2411-AF9D-660F-C7C0CCD78D88}"/>
          </ac:spMkLst>
        </pc:spChg>
        <pc:spChg chg="del">
          <ac:chgData name="Cassidy Wallis" userId="4dc1008951e54a52" providerId="LiveId" clId="{1E7EA1E9-30B3-4581-9ECA-29D7EE44196C}" dt="2023-02-09T04:23:47.741" v="157" actId="478"/>
          <ac:spMkLst>
            <pc:docMk/>
            <pc:sldMk cId="3750054932" sldId="257"/>
            <ac:spMk id="3" creationId="{72CB63A4-39D4-24C0-9AA7-A3CB51CACE05}"/>
          </ac:spMkLst>
        </pc:spChg>
        <pc:spChg chg="add del mod ord">
          <ac:chgData name="Cassidy Wallis" userId="4dc1008951e54a52" providerId="LiveId" clId="{1E7EA1E9-30B3-4581-9ECA-29D7EE44196C}" dt="2023-02-25T17:39:10.586" v="24576" actId="478"/>
          <ac:spMkLst>
            <pc:docMk/>
            <pc:sldMk cId="3750054932" sldId="257"/>
            <ac:spMk id="5" creationId="{6EE54CFC-C1D8-0782-C958-2ADBEB7BBE01}"/>
          </ac:spMkLst>
        </pc:spChg>
        <pc:picChg chg="add mod">
          <ac:chgData name="Cassidy Wallis" userId="4dc1008951e54a52" providerId="LiveId" clId="{1E7EA1E9-30B3-4581-9ECA-29D7EE44196C}" dt="2023-02-16T21:26:58.588" v="1023" actId="14100"/>
          <ac:picMkLst>
            <pc:docMk/>
            <pc:sldMk cId="3750054932" sldId="257"/>
            <ac:picMk id="3" creationId="{83025F7E-ACBE-9299-B4DB-73237F0CC91D}"/>
          </ac:picMkLst>
        </pc:picChg>
        <pc:picChg chg="mod">
          <ac:chgData name="Cassidy Wallis" userId="4dc1008951e54a52" providerId="LiveId" clId="{1E7EA1E9-30B3-4581-9ECA-29D7EE44196C}" dt="2023-02-16T21:27:08.493" v="1025" actId="1076"/>
          <ac:picMkLst>
            <pc:docMk/>
            <pc:sldMk cId="3750054932" sldId="257"/>
            <ac:picMk id="4" creationId="{39C60726-D397-FF5C-0245-0C3CD036670B}"/>
          </ac:picMkLst>
        </pc:picChg>
      </pc:sldChg>
      <pc:sldChg chg="addSp delSp modSp mod modNotesTx">
        <pc:chgData name="Cassidy Wallis" userId="4dc1008951e54a52" providerId="LiveId" clId="{1E7EA1E9-30B3-4581-9ECA-29D7EE44196C}" dt="2023-02-25T17:39:58.261" v="24578" actId="1076"/>
        <pc:sldMkLst>
          <pc:docMk/>
          <pc:sldMk cId="582106921" sldId="258"/>
        </pc:sldMkLst>
        <pc:spChg chg="mod">
          <ac:chgData name="Cassidy Wallis" userId="4dc1008951e54a52" providerId="LiveId" clId="{1E7EA1E9-30B3-4581-9ECA-29D7EE44196C}" dt="2023-02-25T17:39:58.261" v="24578" actId="1076"/>
          <ac:spMkLst>
            <pc:docMk/>
            <pc:sldMk cId="582106921" sldId="258"/>
            <ac:spMk id="2" creationId="{89BA4EAF-B7C1-946B-D5EF-9CB17A62A39C}"/>
          </ac:spMkLst>
        </pc:spChg>
        <pc:spChg chg="del">
          <ac:chgData name="Cassidy Wallis" userId="4dc1008951e54a52" providerId="LiveId" clId="{1E7EA1E9-30B3-4581-9ECA-29D7EE44196C}" dt="2023-02-09T04:20:52.697" v="117" actId="478"/>
          <ac:spMkLst>
            <pc:docMk/>
            <pc:sldMk cId="582106921" sldId="258"/>
            <ac:spMk id="3" creationId="{77599254-C496-5C08-3D4D-4462E4A6DB6E}"/>
          </ac:spMkLst>
        </pc:spChg>
        <pc:spChg chg="add del mod ord">
          <ac:chgData name="Cassidy Wallis" userId="4dc1008951e54a52" providerId="LiveId" clId="{1E7EA1E9-30B3-4581-9ECA-29D7EE44196C}" dt="2023-02-09T04:22:20.853" v="135" actId="478"/>
          <ac:spMkLst>
            <pc:docMk/>
            <pc:sldMk cId="582106921" sldId="258"/>
            <ac:spMk id="7" creationId="{577FBB5C-1205-C7AB-3F99-9BF6B946CE3E}"/>
          </ac:spMkLst>
        </pc:spChg>
        <pc:spChg chg="add del mod ord">
          <ac:chgData name="Cassidy Wallis" userId="4dc1008951e54a52" providerId="LiveId" clId="{1E7EA1E9-30B3-4581-9ECA-29D7EE44196C}" dt="2023-02-25T17:39:00.968" v="24571" actId="478"/>
          <ac:spMkLst>
            <pc:docMk/>
            <pc:sldMk cId="582106921" sldId="258"/>
            <ac:spMk id="8" creationId="{75AA35BC-8BF3-3F0C-6099-9F962365DD5C}"/>
          </ac:spMkLst>
        </pc:spChg>
        <pc:spChg chg="add del mod ord">
          <ac:chgData name="Cassidy Wallis" userId="4dc1008951e54a52" providerId="LiveId" clId="{1E7EA1E9-30B3-4581-9ECA-29D7EE44196C}" dt="2023-02-25T17:39:04.779" v="24574" actId="478"/>
          <ac:spMkLst>
            <pc:docMk/>
            <pc:sldMk cId="582106921" sldId="258"/>
            <ac:spMk id="9" creationId="{3E7A44E9-0BBA-5B71-372C-8E7BBF08F4B5}"/>
          </ac:spMkLst>
        </pc:spChg>
        <pc:spChg chg="add del mod ord">
          <ac:chgData name="Cassidy Wallis" userId="4dc1008951e54a52" providerId="LiveId" clId="{1E7EA1E9-30B3-4581-9ECA-29D7EE44196C}" dt="2023-02-25T17:39:02.682" v="24573" actId="478"/>
          <ac:spMkLst>
            <pc:docMk/>
            <pc:sldMk cId="582106921" sldId="258"/>
            <ac:spMk id="10" creationId="{193696E9-1D16-0B5B-9512-9C1890180D9F}"/>
          </ac:spMkLst>
        </pc:spChg>
        <pc:picChg chg="add mod">
          <ac:chgData name="Cassidy Wallis" userId="4dc1008951e54a52" providerId="LiveId" clId="{1E7EA1E9-30B3-4581-9ECA-29D7EE44196C}" dt="2023-02-17T02:01:39.635" v="1030" actId="1076"/>
          <ac:picMkLst>
            <pc:docMk/>
            <pc:sldMk cId="582106921" sldId="258"/>
            <ac:picMk id="3" creationId="{E99E1252-2C69-80F0-14E2-CD048BC77B25}"/>
          </ac:picMkLst>
        </pc:picChg>
        <pc:picChg chg="mod">
          <ac:chgData name="Cassidy Wallis" userId="4dc1008951e54a52" providerId="LiveId" clId="{1E7EA1E9-30B3-4581-9ECA-29D7EE44196C}" dt="2023-02-17T02:02:01.338" v="1038" actId="1036"/>
          <ac:picMkLst>
            <pc:docMk/>
            <pc:sldMk cId="582106921" sldId="258"/>
            <ac:picMk id="4" creationId="{CABB2E33-87B4-6588-14FA-3CA5B3620EC7}"/>
          </ac:picMkLst>
        </pc:picChg>
        <pc:picChg chg="add mod">
          <ac:chgData name="Cassidy Wallis" userId="4dc1008951e54a52" providerId="LiveId" clId="{1E7EA1E9-30B3-4581-9ECA-29D7EE44196C}" dt="2023-02-17T02:02:01.338" v="1038" actId="1036"/>
          <ac:picMkLst>
            <pc:docMk/>
            <pc:sldMk cId="582106921" sldId="258"/>
            <ac:picMk id="5" creationId="{272468C3-8C05-00A0-7370-64B3BCB568FC}"/>
          </ac:picMkLst>
        </pc:picChg>
        <pc:picChg chg="add mod">
          <ac:chgData name="Cassidy Wallis" userId="4dc1008951e54a52" providerId="LiveId" clId="{1E7EA1E9-30B3-4581-9ECA-29D7EE44196C}" dt="2023-02-17T02:02:01.338" v="1038" actId="1036"/>
          <ac:picMkLst>
            <pc:docMk/>
            <pc:sldMk cId="582106921" sldId="258"/>
            <ac:picMk id="6" creationId="{04E7C8FD-9052-305C-95D0-69A6AC0E84FC}"/>
          </ac:picMkLst>
        </pc:picChg>
      </pc:sldChg>
      <pc:sldChg chg="del">
        <pc:chgData name="Cassidy Wallis" userId="4dc1008951e54a52" providerId="LiveId" clId="{1E7EA1E9-30B3-4581-9ECA-29D7EE44196C}" dt="2023-02-17T02:03:24.464" v="1044" actId="2696"/>
        <pc:sldMkLst>
          <pc:docMk/>
          <pc:sldMk cId="3478003617" sldId="259"/>
        </pc:sldMkLst>
      </pc:sldChg>
      <pc:sldChg chg="addSp delSp modSp mod modAnim modNotesTx">
        <pc:chgData name="Cassidy Wallis" userId="4dc1008951e54a52" providerId="LiveId" clId="{1E7EA1E9-30B3-4581-9ECA-29D7EE44196C}" dt="2023-03-02T17:45:29.491" v="26103" actId="20577"/>
        <pc:sldMkLst>
          <pc:docMk/>
          <pc:sldMk cId="2142772021" sldId="260"/>
        </pc:sldMkLst>
        <pc:spChg chg="add mod">
          <ac:chgData name="Cassidy Wallis" userId="4dc1008951e54a52" providerId="LiveId" clId="{1E7EA1E9-30B3-4581-9ECA-29D7EE44196C}" dt="2023-02-17T17:22:16.168" v="1629" actId="1076"/>
          <ac:spMkLst>
            <pc:docMk/>
            <pc:sldMk cId="2142772021" sldId="260"/>
            <ac:spMk id="2" creationId="{4B3C3CEB-0117-A74D-E8D8-D3782599412B}"/>
          </ac:spMkLst>
        </pc:spChg>
        <pc:spChg chg="del mod">
          <ac:chgData name="Cassidy Wallis" userId="4dc1008951e54a52" providerId="LiveId" clId="{1E7EA1E9-30B3-4581-9ECA-29D7EE44196C}" dt="2023-02-09T05:19:38.224" v="730" actId="478"/>
          <ac:spMkLst>
            <pc:docMk/>
            <pc:sldMk cId="2142772021" sldId="260"/>
            <ac:spMk id="2" creationId="{66326CB1-9C27-7E3E-0FE1-B2E21917A9E5}"/>
          </ac:spMkLst>
        </pc:spChg>
        <pc:spChg chg="del mod">
          <ac:chgData name="Cassidy Wallis" userId="4dc1008951e54a52" providerId="LiveId" clId="{1E7EA1E9-30B3-4581-9ECA-29D7EE44196C}" dt="2023-02-09T05:19:53.405" v="735" actId="478"/>
          <ac:spMkLst>
            <pc:docMk/>
            <pc:sldMk cId="2142772021" sldId="260"/>
            <ac:spMk id="3" creationId="{7128E509-CAB7-EE74-B962-0B5410F3E2F9}"/>
          </ac:spMkLst>
        </pc:spChg>
        <pc:spChg chg="add mod">
          <ac:chgData name="Cassidy Wallis" userId="4dc1008951e54a52" providerId="LiveId" clId="{1E7EA1E9-30B3-4581-9ECA-29D7EE44196C}" dt="2023-02-17T17:19:20.656" v="1619" actId="164"/>
          <ac:spMkLst>
            <pc:docMk/>
            <pc:sldMk cId="2142772021" sldId="260"/>
            <ac:spMk id="4" creationId="{509FAF77-E9C9-56B0-E64A-B8458BC1DB66}"/>
          </ac:spMkLst>
        </pc:spChg>
        <pc:spChg chg="add del mod">
          <ac:chgData name="Cassidy Wallis" userId="4dc1008951e54a52" providerId="LiveId" clId="{1E7EA1E9-30B3-4581-9ECA-29D7EE44196C}" dt="2023-02-17T16:41:58.547" v="1412"/>
          <ac:spMkLst>
            <pc:docMk/>
            <pc:sldMk cId="2142772021" sldId="260"/>
            <ac:spMk id="5" creationId="{9024F209-BF54-31A3-4D0C-8C839E4B7B9F}"/>
          </ac:spMkLst>
        </pc:spChg>
        <pc:spChg chg="add del mod">
          <ac:chgData name="Cassidy Wallis" userId="4dc1008951e54a52" providerId="LiveId" clId="{1E7EA1E9-30B3-4581-9ECA-29D7EE44196C}" dt="2023-02-17T16:41:58.143" v="1411"/>
          <ac:spMkLst>
            <pc:docMk/>
            <pc:sldMk cId="2142772021" sldId="260"/>
            <ac:spMk id="6" creationId="{4361215C-9C3B-1D70-AE88-9B493709E023}"/>
          </ac:spMkLst>
        </pc:spChg>
        <pc:spChg chg="add del mod">
          <ac:chgData name="Cassidy Wallis" userId="4dc1008951e54a52" providerId="LiveId" clId="{1E7EA1E9-30B3-4581-9ECA-29D7EE44196C}" dt="2023-02-17T16:41:57.701" v="1410"/>
          <ac:spMkLst>
            <pc:docMk/>
            <pc:sldMk cId="2142772021" sldId="260"/>
            <ac:spMk id="7" creationId="{F4EE03FE-88B3-9A27-4F7D-CBC2668A9BC3}"/>
          </ac:spMkLst>
        </pc:spChg>
        <pc:spChg chg="add mod">
          <ac:chgData name="Cassidy Wallis" userId="4dc1008951e54a52" providerId="LiveId" clId="{1E7EA1E9-30B3-4581-9ECA-29D7EE44196C}" dt="2023-02-17T17:17:46.122" v="1603" actId="1076"/>
          <ac:spMkLst>
            <pc:docMk/>
            <pc:sldMk cId="2142772021" sldId="260"/>
            <ac:spMk id="8" creationId="{81F7E03F-66E8-3F70-9421-46F0C7C92E1E}"/>
          </ac:spMkLst>
        </pc:spChg>
        <pc:spChg chg="add mod">
          <ac:chgData name="Cassidy Wallis" userId="4dc1008951e54a52" providerId="LiveId" clId="{1E7EA1E9-30B3-4581-9ECA-29D7EE44196C}" dt="2023-02-17T17:18:31.828" v="1611" actId="20577"/>
          <ac:spMkLst>
            <pc:docMk/>
            <pc:sldMk cId="2142772021" sldId="260"/>
            <ac:spMk id="9" creationId="{D437A7C5-43EA-DB4C-E91C-8C58110E660D}"/>
          </ac:spMkLst>
        </pc:spChg>
        <pc:spChg chg="add mod">
          <ac:chgData name="Cassidy Wallis" userId="4dc1008951e54a52" providerId="LiveId" clId="{1E7EA1E9-30B3-4581-9ECA-29D7EE44196C}" dt="2023-02-17T17:19:02.794" v="1617" actId="164"/>
          <ac:spMkLst>
            <pc:docMk/>
            <pc:sldMk cId="2142772021" sldId="260"/>
            <ac:spMk id="10" creationId="{CB9B38F3-9CDF-5F52-5E42-E5E3DA85845D}"/>
          </ac:spMkLst>
        </pc:spChg>
        <pc:spChg chg="add del mod ord topLvl">
          <ac:chgData name="Cassidy Wallis" userId="4dc1008951e54a52" providerId="LiveId" clId="{1E7EA1E9-30B3-4581-9ECA-29D7EE44196C}" dt="2023-02-09T05:16:38.592" v="671" actId="478"/>
          <ac:spMkLst>
            <pc:docMk/>
            <pc:sldMk cId="2142772021" sldId="260"/>
            <ac:spMk id="24" creationId="{E71C4A21-72AD-2B51-163D-D12B101C99B4}"/>
          </ac:spMkLst>
        </pc:spChg>
        <pc:spChg chg="del mod ord topLvl">
          <ac:chgData name="Cassidy Wallis" userId="4dc1008951e54a52" providerId="LiveId" clId="{1E7EA1E9-30B3-4581-9ECA-29D7EE44196C}" dt="2023-02-09T05:11:07.470" v="534" actId="478"/>
          <ac:spMkLst>
            <pc:docMk/>
            <pc:sldMk cId="2142772021" sldId="260"/>
            <ac:spMk id="31" creationId="{B5441EAC-DE33-5DCC-5B02-72E53A2FB42B}"/>
          </ac:spMkLst>
        </pc:spChg>
        <pc:spChg chg="del mod topLvl">
          <ac:chgData name="Cassidy Wallis" userId="4dc1008951e54a52" providerId="LiveId" clId="{1E7EA1E9-30B3-4581-9ECA-29D7EE44196C}" dt="2023-02-09T05:18:48.131" v="709" actId="478"/>
          <ac:spMkLst>
            <pc:docMk/>
            <pc:sldMk cId="2142772021" sldId="260"/>
            <ac:spMk id="34" creationId="{A819FFEB-1F68-C41F-80B8-0A4596C566D6}"/>
          </ac:spMkLst>
        </pc:spChg>
        <pc:spChg chg="mod">
          <ac:chgData name="Cassidy Wallis" userId="4dc1008951e54a52" providerId="LiveId" clId="{1E7EA1E9-30B3-4581-9ECA-29D7EE44196C}" dt="2023-02-09T05:10:06.817" v="518" actId="1076"/>
          <ac:spMkLst>
            <pc:docMk/>
            <pc:sldMk cId="2142772021" sldId="260"/>
            <ac:spMk id="37" creationId="{E5217DCE-DB3E-23D9-5D67-99A0FF5A691F}"/>
          </ac:spMkLst>
        </pc:spChg>
        <pc:spChg chg="add mod">
          <ac:chgData name="Cassidy Wallis" userId="4dc1008951e54a52" providerId="LiveId" clId="{1E7EA1E9-30B3-4581-9ECA-29D7EE44196C}" dt="2023-02-17T18:18:14.686" v="2905" actId="1076"/>
          <ac:spMkLst>
            <pc:docMk/>
            <pc:sldMk cId="2142772021" sldId="260"/>
            <ac:spMk id="40" creationId="{CCF1DC7E-2DE5-4A7A-D11B-7AFA7838933D}"/>
          </ac:spMkLst>
        </pc:spChg>
        <pc:spChg chg="del mod topLvl">
          <ac:chgData name="Cassidy Wallis" userId="4dc1008951e54a52" providerId="LiveId" clId="{1E7EA1E9-30B3-4581-9ECA-29D7EE44196C}" dt="2023-02-09T05:18:26.928" v="701" actId="478"/>
          <ac:spMkLst>
            <pc:docMk/>
            <pc:sldMk cId="2142772021" sldId="260"/>
            <ac:spMk id="40" creationId="{F144A242-4F52-AA94-80DA-E5E2B84101D9}"/>
          </ac:spMkLst>
        </pc:spChg>
        <pc:spChg chg="add del mod">
          <ac:chgData name="Cassidy Wallis" userId="4dc1008951e54a52" providerId="LiveId" clId="{1E7EA1E9-30B3-4581-9ECA-29D7EE44196C}" dt="2023-02-09T05:16:35.457" v="670" actId="478"/>
          <ac:spMkLst>
            <pc:docMk/>
            <pc:sldMk cId="2142772021" sldId="260"/>
            <ac:spMk id="41" creationId="{AC479D7E-E32D-1EE5-7AAE-DFFE9D253DE9}"/>
          </ac:spMkLst>
        </pc:spChg>
        <pc:spChg chg="add mod topLvl">
          <ac:chgData name="Cassidy Wallis" userId="4dc1008951e54a52" providerId="LiveId" clId="{1E7EA1E9-30B3-4581-9ECA-29D7EE44196C}" dt="2023-02-17T17:19:20.656" v="1619" actId="164"/>
          <ac:spMkLst>
            <pc:docMk/>
            <pc:sldMk cId="2142772021" sldId="260"/>
            <ac:spMk id="42" creationId="{391DEFCE-E8C1-883B-5460-2B98215FCAA5}"/>
          </ac:spMkLst>
        </pc:spChg>
        <pc:spChg chg="add del mod topLvl">
          <ac:chgData name="Cassidy Wallis" userId="4dc1008951e54a52" providerId="LiveId" clId="{1E7EA1E9-30B3-4581-9ECA-29D7EE44196C}" dt="2023-02-17T17:16:13.590" v="1583" actId="478"/>
          <ac:spMkLst>
            <pc:docMk/>
            <pc:sldMk cId="2142772021" sldId="260"/>
            <ac:spMk id="43" creationId="{6E1D2D7C-E99A-37DB-7CF3-35CE46AF6C47}"/>
          </ac:spMkLst>
        </pc:spChg>
        <pc:spChg chg="add mod topLvl">
          <ac:chgData name="Cassidy Wallis" userId="4dc1008951e54a52" providerId="LiveId" clId="{1E7EA1E9-30B3-4581-9ECA-29D7EE44196C}" dt="2023-02-17T17:19:02.794" v="1617" actId="164"/>
          <ac:spMkLst>
            <pc:docMk/>
            <pc:sldMk cId="2142772021" sldId="260"/>
            <ac:spMk id="44" creationId="{AB9F1676-8AA1-5BFB-FAC9-97F8465CBC93}"/>
          </ac:spMkLst>
        </pc:spChg>
        <pc:spChg chg="add mod topLvl">
          <ac:chgData name="Cassidy Wallis" userId="4dc1008951e54a52" providerId="LiveId" clId="{1E7EA1E9-30B3-4581-9ECA-29D7EE44196C}" dt="2023-02-17T17:17:17.813" v="1595" actId="164"/>
          <ac:spMkLst>
            <pc:docMk/>
            <pc:sldMk cId="2142772021" sldId="260"/>
            <ac:spMk id="45" creationId="{E20861FB-AC1F-0A36-6F5C-C3EBF2DAF207}"/>
          </ac:spMkLst>
        </pc:spChg>
        <pc:spChg chg="add mod topLvl">
          <ac:chgData name="Cassidy Wallis" userId="4dc1008951e54a52" providerId="LiveId" clId="{1E7EA1E9-30B3-4581-9ECA-29D7EE44196C}" dt="2023-02-17T17:18:15.618" v="1606" actId="164"/>
          <ac:spMkLst>
            <pc:docMk/>
            <pc:sldMk cId="2142772021" sldId="260"/>
            <ac:spMk id="46" creationId="{9D0A5ADA-60AB-EE13-42D3-3BCB186DF2DC}"/>
          </ac:spMkLst>
        </pc:spChg>
        <pc:spChg chg="add mod topLvl">
          <ac:chgData name="Cassidy Wallis" userId="4dc1008951e54a52" providerId="LiveId" clId="{1E7EA1E9-30B3-4581-9ECA-29D7EE44196C}" dt="2023-02-17T17:19:02.794" v="1617" actId="164"/>
          <ac:spMkLst>
            <pc:docMk/>
            <pc:sldMk cId="2142772021" sldId="260"/>
            <ac:spMk id="47" creationId="{D319C729-2C56-B6CD-0D13-9302F5F0F594}"/>
          </ac:spMkLst>
        </pc:spChg>
        <pc:spChg chg="add mod topLvl">
          <ac:chgData name="Cassidy Wallis" userId="4dc1008951e54a52" providerId="LiveId" clId="{1E7EA1E9-30B3-4581-9ECA-29D7EE44196C}" dt="2023-02-17T17:17:17.813" v="1595" actId="164"/>
          <ac:spMkLst>
            <pc:docMk/>
            <pc:sldMk cId="2142772021" sldId="260"/>
            <ac:spMk id="48" creationId="{A1EC0CD2-84F5-45B4-10DC-B82D7BFC8B39}"/>
          </ac:spMkLst>
        </pc:spChg>
        <pc:spChg chg="add del mod topLvl">
          <ac:chgData name="Cassidy Wallis" userId="4dc1008951e54a52" providerId="LiveId" clId="{1E7EA1E9-30B3-4581-9ECA-29D7EE44196C}" dt="2023-02-17T17:17:38.492" v="1602" actId="478"/>
          <ac:spMkLst>
            <pc:docMk/>
            <pc:sldMk cId="2142772021" sldId="260"/>
            <ac:spMk id="49" creationId="{0C497CAE-605C-963E-0C4A-47036906F461}"/>
          </ac:spMkLst>
        </pc:spChg>
        <pc:spChg chg="add del mod">
          <ac:chgData name="Cassidy Wallis" userId="4dc1008951e54a52" providerId="LiveId" clId="{1E7EA1E9-30B3-4581-9ECA-29D7EE44196C}" dt="2023-02-09T05:19:47.130" v="733" actId="478"/>
          <ac:spMkLst>
            <pc:docMk/>
            <pc:sldMk cId="2142772021" sldId="260"/>
            <ac:spMk id="51" creationId="{2B876498-7A20-B435-28B5-CF3EDB4E3D7A}"/>
          </ac:spMkLst>
        </pc:spChg>
        <pc:spChg chg="add del mod">
          <ac:chgData name="Cassidy Wallis" userId="4dc1008951e54a52" providerId="LiveId" clId="{1E7EA1E9-30B3-4581-9ECA-29D7EE44196C}" dt="2023-02-09T05:20:05.788" v="740" actId="478"/>
          <ac:spMkLst>
            <pc:docMk/>
            <pc:sldMk cId="2142772021" sldId="260"/>
            <ac:spMk id="53" creationId="{BCD500E9-399B-5FF8-1895-000D9C8C314F}"/>
          </ac:spMkLst>
        </pc:spChg>
        <pc:grpChg chg="add del mod">
          <ac:chgData name="Cassidy Wallis" userId="4dc1008951e54a52" providerId="LiveId" clId="{1E7EA1E9-30B3-4581-9ECA-29D7EE44196C}" dt="2023-02-09T05:06:36.420" v="440" actId="478"/>
          <ac:grpSpMkLst>
            <pc:docMk/>
            <pc:sldMk cId="2142772021" sldId="260"/>
            <ac:grpSpMk id="8" creationId="{3A81210A-E9FE-0B1D-1D1F-938A8CCA4239}"/>
          </ac:grpSpMkLst>
        </pc:grpChg>
        <pc:grpChg chg="add del mod">
          <ac:chgData name="Cassidy Wallis" userId="4dc1008951e54a52" providerId="LiveId" clId="{1E7EA1E9-30B3-4581-9ECA-29D7EE44196C}" dt="2023-02-09T05:06:38.072" v="441" actId="478"/>
          <ac:grpSpMkLst>
            <pc:docMk/>
            <pc:sldMk cId="2142772021" sldId="260"/>
            <ac:grpSpMk id="9" creationId="{7828D1F0-620C-406A-E0FC-D666DD42320B}"/>
          </ac:grpSpMkLst>
        </pc:grpChg>
        <pc:grpChg chg="add del mod">
          <ac:chgData name="Cassidy Wallis" userId="4dc1008951e54a52" providerId="LiveId" clId="{1E7EA1E9-30B3-4581-9ECA-29D7EE44196C}" dt="2023-02-09T05:06:40.525" v="442" actId="478"/>
          <ac:grpSpMkLst>
            <pc:docMk/>
            <pc:sldMk cId="2142772021" sldId="260"/>
            <ac:grpSpMk id="13" creationId="{0A070F25-1E3C-48D9-978D-3455CA0ACD80}"/>
          </ac:grpSpMkLst>
        </pc:grpChg>
        <pc:grpChg chg="add del mod">
          <ac:chgData name="Cassidy Wallis" userId="4dc1008951e54a52" providerId="LiveId" clId="{1E7EA1E9-30B3-4581-9ECA-29D7EE44196C}" dt="2023-02-09T05:06:42.067" v="443" actId="478"/>
          <ac:grpSpMkLst>
            <pc:docMk/>
            <pc:sldMk cId="2142772021" sldId="260"/>
            <ac:grpSpMk id="17" creationId="{691E74E3-1C54-60B2-B41F-4183026CC687}"/>
          </ac:grpSpMkLst>
        </pc:grpChg>
        <pc:grpChg chg="add mod">
          <ac:chgData name="Cassidy Wallis" userId="4dc1008951e54a52" providerId="LiveId" clId="{1E7EA1E9-30B3-4581-9ECA-29D7EE44196C}" dt="2023-02-17T17:19:20.656" v="1619" actId="164"/>
          <ac:grpSpMkLst>
            <pc:docMk/>
            <pc:sldMk cId="2142772021" sldId="260"/>
            <ac:grpSpMk id="17" creationId="{C69902BD-2163-80CE-F7BE-7910F96FC74A}"/>
          </ac:grpSpMkLst>
        </pc:grpChg>
        <pc:grpChg chg="add mod">
          <ac:chgData name="Cassidy Wallis" userId="4dc1008951e54a52" providerId="LiveId" clId="{1E7EA1E9-30B3-4581-9ECA-29D7EE44196C}" dt="2023-02-17T17:19:02.794" v="1617" actId="164"/>
          <ac:grpSpMkLst>
            <pc:docMk/>
            <pc:sldMk cId="2142772021" sldId="260"/>
            <ac:grpSpMk id="18" creationId="{C93EE920-1C40-B7F4-1C1A-5042CE72D5A0}"/>
          </ac:grpSpMkLst>
        </pc:grpChg>
        <pc:grpChg chg="add mod">
          <ac:chgData name="Cassidy Wallis" userId="4dc1008951e54a52" providerId="LiveId" clId="{1E7EA1E9-30B3-4581-9ECA-29D7EE44196C}" dt="2023-02-17T17:18:15.618" v="1606" actId="164"/>
          <ac:grpSpMkLst>
            <pc:docMk/>
            <pc:sldMk cId="2142772021" sldId="260"/>
            <ac:grpSpMk id="21" creationId="{C6803D04-70D3-E882-6D9C-EE534F26AEC4}"/>
          </ac:grpSpMkLst>
        </pc:grpChg>
        <pc:grpChg chg="add del mod">
          <ac:chgData name="Cassidy Wallis" userId="4dc1008951e54a52" providerId="LiveId" clId="{1E7EA1E9-30B3-4581-9ECA-29D7EE44196C}" dt="2023-02-17T17:15:18.463" v="1568" actId="478"/>
          <ac:grpSpMkLst>
            <pc:docMk/>
            <pc:sldMk cId="2142772021" sldId="260"/>
            <ac:grpSpMk id="25" creationId="{4A00C184-89EA-246B-A05B-3FC966A813EB}"/>
          </ac:grpSpMkLst>
        </pc:grpChg>
        <pc:grpChg chg="add del mod">
          <ac:chgData name="Cassidy Wallis" userId="4dc1008951e54a52" providerId="LiveId" clId="{1E7EA1E9-30B3-4581-9ECA-29D7EE44196C}" dt="2023-02-09T05:16:38.592" v="671" actId="478"/>
          <ac:grpSpMkLst>
            <pc:docMk/>
            <pc:sldMk cId="2142772021" sldId="260"/>
            <ac:grpSpMk id="28" creationId="{894AC5D1-D564-6F4A-20D7-F41BB547ECBF}"/>
          </ac:grpSpMkLst>
        </pc:grpChg>
        <pc:grpChg chg="add mod">
          <ac:chgData name="Cassidy Wallis" userId="4dc1008951e54a52" providerId="LiveId" clId="{1E7EA1E9-30B3-4581-9ECA-29D7EE44196C}" dt="2023-02-17T17:17:17.813" v="1595" actId="164"/>
          <ac:grpSpMkLst>
            <pc:docMk/>
            <pc:sldMk cId="2142772021" sldId="260"/>
            <ac:grpSpMk id="28" creationId="{9A1B242F-3E36-BC23-6EDA-1AA4EE7C14B6}"/>
          </ac:grpSpMkLst>
        </pc:grpChg>
        <pc:grpChg chg="add del mod">
          <ac:chgData name="Cassidy Wallis" userId="4dc1008951e54a52" providerId="LiveId" clId="{1E7EA1E9-30B3-4581-9ECA-29D7EE44196C}" dt="2023-02-09T05:11:07.470" v="534" actId="478"/>
          <ac:grpSpMkLst>
            <pc:docMk/>
            <pc:sldMk cId="2142772021" sldId="260"/>
            <ac:grpSpMk id="29" creationId="{ACED10F8-FE1A-2464-A495-7D2F86909938}"/>
          </ac:grpSpMkLst>
        </pc:grpChg>
        <pc:grpChg chg="add del mod">
          <ac:chgData name="Cassidy Wallis" userId="4dc1008951e54a52" providerId="LiveId" clId="{1E7EA1E9-30B3-4581-9ECA-29D7EE44196C}" dt="2023-02-09T05:18:48.131" v="709" actId="478"/>
          <ac:grpSpMkLst>
            <pc:docMk/>
            <pc:sldMk cId="2142772021" sldId="260"/>
            <ac:grpSpMk id="32" creationId="{C80264EB-44FD-63D9-8371-C29A25542630}"/>
          </ac:grpSpMkLst>
        </pc:grpChg>
        <pc:grpChg chg="add mod">
          <ac:chgData name="Cassidy Wallis" userId="4dc1008951e54a52" providerId="LiveId" clId="{1E7EA1E9-30B3-4581-9ECA-29D7EE44196C}" dt="2023-02-17T17:22:27.533" v="1630" actId="1076"/>
          <ac:grpSpMkLst>
            <pc:docMk/>
            <pc:sldMk cId="2142772021" sldId="260"/>
            <ac:grpSpMk id="32" creationId="{FCB3C6E4-E38F-2C58-9AFA-CE220D11DFEE}"/>
          </ac:grpSpMkLst>
        </pc:grpChg>
        <pc:grpChg chg="add mod">
          <ac:chgData name="Cassidy Wallis" userId="4dc1008951e54a52" providerId="LiveId" clId="{1E7EA1E9-30B3-4581-9ECA-29D7EE44196C}" dt="2023-02-17T17:22:27.533" v="1630" actId="1076"/>
          <ac:grpSpMkLst>
            <pc:docMk/>
            <pc:sldMk cId="2142772021" sldId="260"/>
            <ac:grpSpMk id="34" creationId="{4C92E1A2-AD45-D79C-814C-F3F9D0AE112B}"/>
          </ac:grpSpMkLst>
        </pc:grpChg>
        <pc:grpChg chg="add mod">
          <ac:chgData name="Cassidy Wallis" userId="4dc1008951e54a52" providerId="LiveId" clId="{1E7EA1E9-30B3-4581-9ECA-29D7EE44196C}" dt="2023-02-17T17:22:27.533" v="1630" actId="1076"/>
          <ac:grpSpMkLst>
            <pc:docMk/>
            <pc:sldMk cId="2142772021" sldId="260"/>
            <ac:grpSpMk id="35" creationId="{A2FD4F22-642D-FE30-E166-1729CA88CD36}"/>
          </ac:grpSpMkLst>
        </pc:grpChg>
        <pc:grpChg chg="add del mod ord">
          <ac:chgData name="Cassidy Wallis" userId="4dc1008951e54a52" providerId="LiveId" clId="{1E7EA1E9-30B3-4581-9ECA-29D7EE44196C}" dt="2023-02-09T05:11:16.155" v="536" actId="478"/>
          <ac:grpSpMkLst>
            <pc:docMk/>
            <pc:sldMk cId="2142772021" sldId="260"/>
            <ac:grpSpMk id="35" creationId="{A4BCEA1E-FEAC-29D4-0C8D-5F0CE30CE2AA}"/>
          </ac:grpSpMkLst>
        </pc:grpChg>
        <pc:grpChg chg="add mod">
          <ac:chgData name="Cassidy Wallis" userId="4dc1008951e54a52" providerId="LiveId" clId="{1E7EA1E9-30B3-4581-9ECA-29D7EE44196C}" dt="2023-02-17T17:22:27.533" v="1630" actId="1076"/>
          <ac:grpSpMkLst>
            <pc:docMk/>
            <pc:sldMk cId="2142772021" sldId="260"/>
            <ac:grpSpMk id="36" creationId="{C2316022-53BE-8B8D-250D-4939B2CF43B8}"/>
          </ac:grpSpMkLst>
        </pc:grpChg>
        <pc:grpChg chg="add del mod">
          <ac:chgData name="Cassidy Wallis" userId="4dc1008951e54a52" providerId="LiveId" clId="{1E7EA1E9-30B3-4581-9ECA-29D7EE44196C}" dt="2023-02-09T05:18:26.928" v="701" actId="478"/>
          <ac:grpSpMkLst>
            <pc:docMk/>
            <pc:sldMk cId="2142772021" sldId="260"/>
            <ac:grpSpMk id="38" creationId="{AD60F3C5-8322-069C-DEB0-146BD66AFA98}"/>
          </ac:grpSpMkLst>
        </pc:grpChg>
        <pc:grpChg chg="add del mod">
          <ac:chgData name="Cassidy Wallis" userId="4dc1008951e54a52" providerId="LiveId" clId="{1E7EA1E9-30B3-4581-9ECA-29D7EE44196C}" dt="2023-02-09T05:23:18.978" v="786" actId="165"/>
          <ac:grpSpMkLst>
            <pc:docMk/>
            <pc:sldMk cId="2142772021" sldId="260"/>
            <ac:grpSpMk id="54" creationId="{18CACFD7-B91E-F3D3-F877-C485C0025EA4}"/>
          </ac:grpSpMkLst>
        </pc:grpChg>
        <pc:grpChg chg="add del mod ord">
          <ac:chgData name="Cassidy Wallis" userId="4dc1008951e54a52" providerId="LiveId" clId="{1E7EA1E9-30B3-4581-9ECA-29D7EE44196C}" dt="2023-02-09T19:17:32.445" v="801" actId="165"/>
          <ac:grpSpMkLst>
            <pc:docMk/>
            <pc:sldMk cId="2142772021" sldId="260"/>
            <ac:grpSpMk id="55" creationId="{DE82C0AA-E575-C0AE-8B17-674B34E9E5A7}"/>
          </ac:grpSpMkLst>
        </pc:grpChg>
        <pc:graphicFrameChg chg="add del mod">
          <ac:chgData name="Cassidy Wallis" userId="4dc1008951e54a52" providerId="LiveId" clId="{1E7EA1E9-30B3-4581-9ECA-29D7EE44196C}" dt="2023-02-17T02:04:50.491" v="1071" actId="478"/>
          <ac:graphicFrameMkLst>
            <pc:docMk/>
            <pc:sldMk cId="2142772021" sldId="260"/>
            <ac:graphicFrameMk id="3" creationId="{BF4C32B1-1094-A114-4004-E7706B545003}"/>
          </ac:graphicFrameMkLst>
        </pc:graphicFrameChg>
        <pc:graphicFrameChg chg="add del mod ord topLvl">
          <ac:chgData name="Cassidy Wallis" userId="4dc1008951e54a52" providerId="LiveId" clId="{1E7EA1E9-30B3-4581-9ECA-29D7EE44196C}" dt="2023-02-17T16:39:41.184" v="1365" actId="478"/>
          <ac:graphicFrameMkLst>
            <pc:docMk/>
            <pc:sldMk cId="2142772021" sldId="260"/>
            <ac:graphicFrameMk id="23" creationId="{7ECEE325-4886-FE58-BF9F-53982AB5ADF6}"/>
          </ac:graphicFrameMkLst>
        </pc:graphicFrameChg>
        <pc:graphicFrameChg chg="add del mod">
          <ac:chgData name="Cassidy Wallis" userId="4dc1008951e54a52" providerId="LiveId" clId="{1E7EA1E9-30B3-4581-9ECA-29D7EE44196C}" dt="2023-02-09T05:08:42.781" v="500"/>
          <ac:graphicFrameMkLst>
            <pc:docMk/>
            <pc:sldMk cId="2142772021" sldId="260"/>
            <ac:graphicFrameMk id="25" creationId="{32AE1087-A846-DD83-78AB-B6E54EE7F7C6}"/>
          </ac:graphicFrameMkLst>
        </pc:graphicFrameChg>
        <pc:graphicFrameChg chg="add del mod">
          <ac:chgData name="Cassidy Wallis" userId="4dc1008951e54a52" providerId="LiveId" clId="{1E7EA1E9-30B3-4581-9ECA-29D7EE44196C}" dt="2023-02-09T05:08:42.529" v="499"/>
          <ac:graphicFrameMkLst>
            <pc:docMk/>
            <pc:sldMk cId="2142772021" sldId="260"/>
            <ac:graphicFrameMk id="26" creationId="{8D5A2D49-1B2E-0B81-63EA-30EF011C8AEA}"/>
          </ac:graphicFrameMkLst>
        </pc:graphicFrameChg>
        <pc:graphicFrameChg chg="add del mod">
          <ac:chgData name="Cassidy Wallis" userId="4dc1008951e54a52" providerId="LiveId" clId="{1E7EA1E9-30B3-4581-9ECA-29D7EE44196C}" dt="2023-02-09T05:08:42.183" v="498"/>
          <ac:graphicFrameMkLst>
            <pc:docMk/>
            <pc:sldMk cId="2142772021" sldId="260"/>
            <ac:graphicFrameMk id="27" creationId="{B9339531-9EBE-3EAF-BF60-3A12C7DDA535}"/>
          </ac:graphicFrameMkLst>
        </pc:graphicFrameChg>
        <pc:graphicFrameChg chg="add del mod topLvl">
          <ac:chgData name="Cassidy Wallis" userId="4dc1008951e54a52" providerId="LiveId" clId="{1E7EA1E9-30B3-4581-9ECA-29D7EE44196C}" dt="2023-02-17T16:42:14.247" v="1436" actId="478"/>
          <ac:graphicFrameMkLst>
            <pc:docMk/>
            <pc:sldMk cId="2142772021" sldId="260"/>
            <ac:graphicFrameMk id="30" creationId="{78806B86-1400-8880-78BE-BC4833856BD6}"/>
          </ac:graphicFrameMkLst>
        </pc:graphicFrameChg>
        <pc:graphicFrameChg chg="del mod topLvl">
          <ac:chgData name="Cassidy Wallis" userId="4dc1008951e54a52" providerId="LiveId" clId="{1E7EA1E9-30B3-4581-9ECA-29D7EE44196C}" dt="2023-02-17T16:42:36.724" v="1466" actId="478"/>
          <ac:graphicFrameMkLst>
            <pc:docMk/>
            <pc:sldMk cId="2142772021" sldId="260"/>
            <ac:graphicFrameMk id="33" creationId="{30C0CE2F-F929-74FB-90D8-5A720877F31E}"/>
          </ac:graphicFrameMkLst>
        </pc:graphicFrameChg>
        <pc:graphicFrameChg chg="mod ord">
          <ac:chgData name="Cassidy Wallis" userId="4dc1008951e54a52" providerId="LiveId" clId="{1E7EA1E9-30B3-4581-9ECA-29D7EE44196C}" dt="2023-02-09T05:10:35.757" v="525" actId="1076"/>
          <ac:graphicFrameMkLst>
            <pc:docMk/>
            <pc:sldMk cId="2142772021" sldId="260"/>
            <ac:graphicFrameMk id="36" creationId="{209DA8F6-87C9-1C06-C212-A49759AE4227}"/>
          </ac:graphicFrameMkLst>
        </pc:graphicFrameChg>
        <pc:graphicFrameChg chg="del mod topLvl">
          <ac:chgData name="Cassidy Wallis" userId="4dc1008951e54a52" providerId="LiveId" clId="{1E7EA1E9-30B3-4581-9ECA-29D7EE44196C}" dt="2023-02-17T16:42:20.404" v="1438" actId="478"/>
          <ac:graphicFrameMkLst>
            <pc:docMk/>
            <pc:sldMk cId="2142772021" sldId="260"/>
            <ac:graphicFrameMk id="39" creationId="{3B6DC088-78F4-2D9E-66F1-4043122DA39C}"/>
          </ac:graphicFrameMkLst>
        </pc:graphicFrameChg>
        <pc:picChg chg="add mod">
          <ac:chgData name="Cassidy Wallis" userId="4dc1008951e54a52" providerId="LiveId" clId="{1E7EA1E9-30B3-4581-9ECA-29D7EE44196C}" dt="2023-02-09T04:58:48.099" v="328" actId="207"/>
          <ac:picMkLst>
            <pc:docMk/>
            <pc:sldMk cId="2142772021" sldId="260"/>
            <ac:picMk id="5" creationId="{BCA7109E-AEC8-BF7F-5D21-ACF4CDDF42CA}"/>
          </ac:picMkLst>
        </pc:picChg>
        <pc:picChg chg="add mod">
          <ac:chgData name="Cassidy Wallis" userId="4dc1008951e54a52" providerId="LiveId" clId="{1E7EA1E9-30B3-4581-9ECA-29D7EE44196C}" dt="2023-02-09T04:58:48.099" v="328" actId="207"/>
          <ac:picMkLst>
            <pc:docMk/>
            <pc:sldMk cId="2142772021" sldId="260"/>
            <ac:picMk id="6" creationId="{405C53A7-45FD-546D-D03A-C473A9E69607}"/>
          </ac:picMkLst>
        </pc:picChg>
        <pc:picChg chg="add mod ord">
          <ac:chgData name="Cassidy Wallis" userId="4dc1008951e54a52" providerId="LiveId" clId="{1E7EA1E9-30B3-4581-9ECA-29D7EE44196C}" dt="2023-02-09T04:58:13.198" v="322" actId="164"/>
          <ac:picMkLst>
            <pc:docMk/>
            <pc:sldMk cId="2142772021" sldId="260"/>
            <ac:picMk id="7" creationId="{B7506BFF-98EE-550F-EA5C-118ACE8949C5}"/>
          </ac:picMkLst>
        </pc:picChg>
        <pc:picChg chg="mod ord">
          <ac:chgData name="Cassidy Wallis" userId="4dc1008951e54a52" providerId="LiveId" clId="{1E7EA1E9-30B3-4581-9ECA-29D7EE44196C}" dt="2023-02-09T04:59:46.713" v="353" actId="207"/>
          <ac:picMkLst>
            <pc:docMk/>
            <pc:sldMk cId="2142772021" sldId="260"/>
            <ac:picMk id="10" creationId="{C3E15227-0F0E-E95C-236A-7D52C09A82A3}"/>
          </ac:picMkLst>
        </pc:picChg>
        <pc:picChg chg="mod">
          <ac:chgData name="Cassidy Wallis" userId="4dc1008951e54a52" providerId="LiveId" clId="{1E7EA1E9-30B3-4581-9ECA-29D7EE44196C}" dt="2023-02-09T04:59:13.407" v="350" actId="207"/>
          <ac:picMkLst>
            <pc:docMk/>
            <pc:sldMk cId="2142772021" sldId="260"/>
            <ac:picMk id="11" creationId="{851AD24A-B0F9-36EB-5DC7-80F324D2FD69}"/>
          </ac:picMkLst>
        </pc:picChg>
        <pc:picChg chg="mod">
          <ac:chgData name="Cassidy Wallis" userId="4dc1008951e54a52" providerId="LiveId" clId="{1E7EA1E9-30B3-4581-9ECA-29D7EE44196C}" dt="2023-02-09T04:59:13.407" v="350" actId="207"/>
          <ac:picMkLst>
            <pc:docMk/>
            <pc:sldMk cId="2142772021" sldId="260"/>
            <ac:picMk id="12" creationId="{39FDF75F-9F4D-5211-EF61-F44336488C5F}"/>
          </ac:picMkLst>
        </pc:picChg>
        <pc:picChg chg="mod">
          <ac:chgData name="Cassidy Wallis" userId="4dc1008951e54a52" providerId="LiveId" clId="{1E7EA1E9-30B3-4581-9ECA-29D7EE44196C}" dt="2023-02-09T05:00:07.444" v="357" actId="207"/>
          <ac:picMkLst>
            <pc:docMk/>
            <pc:sldMk cId="2142772021" sldId="260"/>
            <ac:picMk id="14" creationId="{3BCEFD2F-A7ED-D229-02C5-CB43E8308799}"/>
          </ac:picMkLst>
        </pc:picChg>
        <pc:picChg chg="mod">
          <ac:chgData name="Cassidy Wallis" userId="4dc1008951e54a52" providerId="LiveId" clId="{1E7EA1E9-30B3-4581-9ECA-29D7EE44196C}" dt="2023-02-09T04:59:54.902" v="355"/>
          <ac:picMkLst>
            <pc:docMk/>
            <pc:sldMk cId="2142772021" sldId="260"/>
            <ac:picMk id="15" creationId="{8FC52199-60D2-629B-C3B9-C5C39A702D6C}"/>
          </ac:picMkLst>
        </pc:picChg>
        <pc:picChg chg="mod">
          <ac:chgData name="Cassidy Wallis" userId="4dc1008951e54a52" providerId="LiveId" clId="{1E7EA1E9-30B3-4581-9ECA-29D7EE44196C}" dt="2023-02-09T04:59:54.902" v="355"/>
          <ac:picMkLst>
            <pc:docMk/>
            <pc:sldMk cId="2142772021" sldId="260"/>
            <ac:picMk id="16" creationId="{E7B71534-5DDC-682B-C757-CA02DB9C1B58}"/>
          </ac:picMkLst>
        </pc:picChg>
        <pc:picChg chg="mod">
          <ac:chgData name="Cassidy Wallis" userId="4dc1008951e54a52" providerId="LiveId" clId="{1E7EA1E9-30B3-4581-9ECA-29D7EE44196C}" dt="2023-02-09T05:01:35.238" v="380"/>
          <ac:picMkLst>
            <pc:docMk/>
            <pc:sldMk cId="2142772021" sldId="260"/>
            <ac:picMk id="18" creationId="{BCBC68F1-CF48-C2D0-07EB-5AE1C37CDECD}"/>
          </ac:picMkLst>
        </pc:picChg>
        <pc:picChg chg="mod">
          <ac:chgData name="Cassidy Wallis" userId="4dc1008951e54a52" providerId="LiveId" clId="{1E7EA1E9-30B3-4581-9ECA-29D7EE44196C}" dt="2023-02-09T05:01:35.238" v="380"/>
          <ac:picMkLst>
            <pc:docMk/>
            <pc:sldMk cId="2142772021" sldId="260"/>
            <ac:picMk id="19" creationId="{8CDF2118-9023-0955-164D-4D73BCAA8D8E}"/>
          </ac:picMkLst>
        </pc:picChg>
        <pc:picChg chg="mod">
          <ac:chgData name="Cassidy Wallis" userId="4dc1008951e54a52" providerId="LiveId" clId="{1E7EA1E9-30B3-4581-9ECA-29D7EE44196C}" dt="2023-02-09T05:01:35.238" v="380"/>
          <ac:picMkLst>
            <pc:docMk/>
            <pc:sldMk cId="2142772021" sldId="260"/>
            <ac:picMk id="20" creationId="{4DDBE5AE-0D4F-7ABC-5AED-D114139B77A6}"/>
          </ac:picMkLst>
        </pc:picChg>
        <pc:picChg chg="add mod">
          <ac:chgData name="Cassidy Wallis" userId="4dc1008951e54a52" providerId="LiveId" clId="{1E7EA1E9-30B3-4581-9ECA-29D7EE44196C}" dt="2023-02-17T17:22:04.372" v="1626" actId="1076"/>
          <ac:picMkLst>
            <pc:docMk/>
            <pc:sldMk cId="2142772021" sldId="260"/>
            <ac:picMk id="37" creationId="{37EE17A4-119C-9331-64E1-F93FC1D2DBB7}"/>
          </ac:picMkLst>
        </pc:picChg>
        <pc:cxnChg chg="add mod">
          <ac:chgData name="Cassidy Wallis" userId="4dc1008951e54a52" providerId="LiveId" clId="{1E7EA1E9-30B3-4581-9ECA-29D7EE44196C}" dt="2023-02-17T17:13:14.375" v="1546" actId="1582"/>
          <ac:cxnSpMkLst>
            <pc:docMk/>
            <pc:sldMk cId="2142772021" sldId="260"/>
            <ac:cxnSpMk id="12" creationId="{FD9B8745-BF47-849C-B6D6-597FC501626E}"/>
          </ac:cxnSpMkLst>
        </pc:cxnChg>
        <pc:cxnChg chg="add mod">
          <ac:chgData name="Cassidy Wallis" userId="4dc1008951e54a52" providerId="LiveId" clId="{1E7EA1E9-30B3-4581-9ECA-29D7EE44196C}" dt="2023-02-17T17:13:14.375" v="1546" actId="1582"/>
          <ac:cxnSpMkLst>
            <pc:docMk/>
            <pc:sldMk cId="2142772021" sldId="260"/>
            <ac:cxnSpMk id="15" creationId="{71925892-CC90-98A9-FEDE-A55F2AB0F136}"/>
          </ac:cxnSpMkLst>
        </pc:cxnChg>
        <pc:cxnChg chg="mod">
          <ac:chgData name="Cassidy Wallis" userId="4dc1008951e54a52" providerId="LiveId" clId="{1E7EA1E9-30B3-4581-9ECA-29D7EE44196C}" dt="2023-02-17T17:13:46.235" v="1558" actId="208"/>
          <ac:cxnSpMkLst>
            <pc:docMk/>
            <pc:sldMk cId="2142772021" sldId="260"/>
            <ac:cxnSpMk id="19" creationId="{286D06A7-92A3-0F9F-B4EA-ECF1FD9DAAEA}"/>
          </ac:cxnSpMkLst>
        </pc:cxnChg>
        <pc:cxnChg chg="mod">
          <ac:chgData name="Cassidy Wallis" userId="4dc1008951e54a52" providerId="LiveId" clId="{1E7EA1E9-30B3-4581-9ECA-29D7EE44196C}" dt="2023-02-17T17:13:46.235" v="1558" actId="208"/>
          <ac:cxnSpMkLst>
            <pc:docMk/>
            <pc:sldMk cId="2142772021" sldId="260"/>
            <ac:cxnSpMk id="20" creationId="{963C0C28-C563-BFB2-2CE0-9E27252A8834}"/>
          </ac:cxnSpMkLst>
        </pc:cxnChg>
        <pc:cxnChg chg="mod">
          <ac:chgData name="Cassidy Wallis" userId="4dc1008951e54a52" providerId="LiveId" clId="{1E7EA1E9-30B3-4581-9ECA-29D7EE44196C}" dt="2023-02-17T17:15:03.064" v="1564" actId="208"/>
          <ac:cxnSpMkLst>
            <pc:docMk/>
            <pc:sldMk cId="2142772021" sldId="260"/>
            <ac:cxnSpMk id="22" creationId="{4A99074C-2851-0436-D8AB-2B845769B0E1}"/>
          </ac:cxnSpMkLst>
        </pc:cxnChg>
        <pc:cxnChg chg="mod">
          <ac:chgData name="Cassidy Wallis" userId="4dc1008951e54a52" providerId="LiveId" clId="{1E7EA1E9-30B3-4581-9ECA-29D7EE44196C}" dt="2023-02-17T17:15:03.064" v="1564" actId="208"/>
          <ac:cxnSpMkLst>
            <pc:docMk/>
            <pc:sldMk cId="2142772021" sldId="260"/>
            <ac:cxnSpMk id="24" creationId="{20792F5E-9DBB-6E92-ABCC-3A199F422EE3}"/>
          </ac:cxnSpMkLst>
        </pc:cxnChg>
        <pc:cxnChg chg="mod">
          <ac:chgData name="Cassidy Wallis" userId="4dc1008951e54a52" providerId="LiveId" clId="{1E7EA1E9-30B3-4581-9ECA-29D7EE44196C}" dt="2023-02-17T17:13:19.121" v="1549"/>
          <ac:cxnSpMkLst>
            <pc:docMk/>
            <pc:sldMk cId="2142772021" sldId="260"/>
            <ac:cxnSpMk id="26" creationId="{0AB3E5A7-5A9A-0BA0-82F9-AC7A8083670E}"/>
          </ac:cxnSpMkLst>
        </pc:cxnChg>
        <pc:cxnChg chg="mod">
          <ac:chgData name="Cassidy Wallis" userId="4dc1008951e54a52" providerId="LiveId" clId="{1E7EA1E9-30B3-4581-9ECA-29D7EE44196C}" dt="2023-02-17T17:13:19.121" v="1549"/>
          <ac:cxnSpMkLst>
            <pc:docMk/>
            <pc:sldMk cId="2142772021" sldId="260"/>
            <ac:cxnSpMk id="27" creationId="{1AD55570-2E76-6954-3F7A-1E29332A87E6}"/>
          </ac:cxnSpMkLst>
        </pc:cxnChg>
        <pc:cxnChg chg="mod">
          <ac:chgData name="Cassidy Wallis" userId="4dc1008951e54a52" providerId="LiveId" clId="{1E7EA1E9-30B3-4581-9ECA-29D7EE44196C}" dt="2023-02-17T17:15:16.914" v="1567" actId="208"/>
          <ac:cxnSpMkLst>
            <pc:docMk/>
            <pc:sldMk cId="2142772021" sldId="260"/>
            <ac:cxnSpMk id="29" creationId="{D8B7CA4C-7B2C-4CB8-6170-4E726DA70576}"/>
          </ac:cxnSpMkLst>
        </pc:cxnChg>
        <pc:cxnChg chg="mod">
          <ac:chgData name="Cassidy Wallis" userId="4dc1008951e54a52" providerId="LiveId" clId="{1E7EA1E9-30B3-4581-9ECA-29D7EE44196C}" dt="2023-02-17T17:15:16.914" v="1567" actId="208"/>
          <ac:cxnSpMkLst>
            <pc:docMk/>
            <pc:sldMk cId="2142772021" sldId="260"/>
            <ac:cxnSpMk id="31" creationId="{CF85311B-76F8-8EDA-EDD4-5C3DFEEF2C37}"/>
          </ac:cxnSpMkLst>
        </pc:cxnChg>
      </pc:sldChg>
      <pc:sldChg chg="addSp delSp modSp mod modAnim modNotesTx">
        <pc:chgData name="Cassidy Wallis" userId="4dc1008951e54a52" providerId="LiveId" clId="{1E7EA1E9-30B3-4581-9ECA-29D7EE44196C}" dt="2023-03-02T19:07:35.922" v="26242" actId="20577"/>
        <pc:sldMkLst>
          <pc:docMk/>
          <pc:sldMk cId="249960458" sldId="261"/>
        </pc:sldMkLst>
        <pc:spChg chg="add mod">
          <ac:chgData name="Cassidy Wallis" userId="4dc1008951e54a52" providerId="LiveId" clId="{1E7EA1E9-30B3-4581-9ECA-29D7EE44196C}" dt="2023-02-17T19:08:19.401" v="5338" actId="1076"/>
          <ac:spMkLst>
            <pc:docMk/>
            <pc:sldMk cId="249960458" sldId="261"/>
            <ac:spMk id="2" creationId="{057B3A42-A988-6D6D-6D6C-643A2EAE2138}"/>
          </ac:spMkLst>
        </pc:spChg>
        <pc:spChg chg="add mod">
          <ac:chgData name="Cassidy Wallis" userId="4dc1008951e54a52" providerId="LiveId" clId="{1E7EA1E9-30B3-4581-9ECA-29D7EE44196C}" dt="2023-02-17T20:07:24.648" v="5342" actId="1076"/>
          <ac:spMkLst>
            <pc:docMk/>
            <pc:sldMk cId="249960458" sldId="261"/>
            <ac:spMk id="3" creationId="{335CD5A8-F9BB-A7B5-9BB5-0F126E7296C4}"/>
          </ac:spMkLst>
        </pc:spChg>
        <pc:spChg chg="del mod">
          <ac:chgData name="Cassidy Wallis" userId="4dc1008951e54a52" providerId="LiveId" clId="{1E7EA1E9-30B3-4581-9ECA-29D7EE44196C}" dt="2023-02-17T18:47:10.187" v="3858" actId="478"/>
          <ac:spMkLst>
            <pc:docMk/>
            <pc:sldMk cId="249960458" sldId="261"/>
            <ac:spMk id="4" creationId="{99D4653C-6220-4268-6448-E018F539A2AB}"/>
          </ac:spMkLst>
        </pc:spChg>
        <pc:spChg chg="add mod">
          <ac:chgData name="Cassidy Wallis" userId="4dc1008951e54a52" providerId="LiveId" clId="{1E7EA1E9-30B3-4581-9ECA-29D7EE44196C}" dt="2023-02-17T20:07:49.498" v="5346" actId="1076"/>
          <ac:spMkLst>
            <pc:docMk/>
            <pc:sldMk cId="249960458" sldId="261"/>
            <ac:spMk id="5" creationId="{48A4C8C4-FC07-23AE-EBFD-CA86A28A9B80}"/>
          </ac:spMkLst>
        </pc:spChg>
        <pc:spChg chg="mod">
          <ac:chgData name="Cassidy Wallis" userId="4dc1008951e54a52" providerId="LiveId" clId="{1E7EA1E9-30B3-4581-9ECA-29D7EE44196C}" dt="2023-02-17T18:39:44.262" v="3599" actId="1076"/>
          <ac:spMkLst>
            <pc:docMk/>
            <pc:sldMk cId="249960458" sldId="261"/>
            <ac:spMk id="15" creationId="{DFC73A6A-ECC4-164D-4B23-2288954E6816}"/>
          </ac:spMkLst>
        </pc:spChg>
        <pc:spChg chg="add mod">
          <ac:chgData name="Cassidy Wallis" userId="4dc1008951e54a52" providerId="LiveId" clId="{1E7EA1E9-30B3-4581-9ECA-29D7EE44196C}" dt="2023-02-17T19:08:19.401" v="5338" actId="1076"/>
          <ac:spMkLst>
            <pc:docMk/>
            <pc:sldMk cId="249960458" sldId="261"/>
            <ac:spMk id="19" creationId="{C5ADF1B2-D8D3-817B-CF2E-FAFB153D3B3A}"/>
          </ac:spMkLst>
        </pc:spChg>
        <pc:spChg chg="add mod">
          <ac:chgData name="Cassidy Wallis" userId="4dc1008951e54a52" providerId="LiveId" clId="{1E7EA1E9-30B3-4581-9ECA-29D7EE44196C}" dt="2023-02-17T20:08:45.129" v="5357" actId="208"/>
          <ac:spMkLst>
            <pc:docMk/>
            <pc:sldMk cId="249960458" sldId="261"/>
            <ac:spMk id="20" creationId="{E1F7D87E-A52A-AC9C-2542-9816C45C59A0}"/>
          </ac:spMkLst>
        </pc:spChg>
        <pc:spChg chg="add mod">
          <ac:chgData name="Cassidy Wallis" userId="4dc1008951e54a52" providerId="LiveId" clId="{1E7EA1E9-30B3-4581-9ECA-29D7EE44196C}" dt="2023-02-17T20:07:27.463" v="5343" actId="1076"/>
          <ac:spMkLst>
            <pc:docMk/>
            <pc:sldMk cId="249960458" sldId="261"/>
            <ac:spMk id="21" creationId="{934E5D92-259E-6A08-465E-A0921FA3F7D3}"/>
          </ac:spMkLst>
        </pc:spChg>
        <pc:spChg chg="add mod">
          <ac:chgData name="Cassidy Wallis" userId="4dc1008951e54a52" providerId="LiveId" clId="{1E7EA1E9-30B3-4581-9ECA-29D7EE44196C}" dt="2023-02-17T20:07:33.320" v="5345" actId="1076"/>
          <ac:spMkLst>
            <pc:docMk/>
            <pc:sldMk cId="249960458" sldId="261"/>
            <ac:spMk id="22" creationId="{04032332-D263-C0CA-57E4-840AEB7D86DF}"/>
          </ac:spMkLst>
        </pc:spChg>
        <pc:spChg chg="add mod">
          <ac:chgData name="Cassidy Wallis" userId="4dc1008951e54a52" providerId="LiveId" clId="{1E7EA1E9-30B3-4581-9ECA-29D7EE44196C}" dt="2023-02-17T19:08:19.401" v="5338" actId="1076"/>
          <ac:spMkLst>
            <pc:docMk/>
            <pc:sldMk cId="249960458" sldId="261"/>
            <ac:spMk id="23" creationId="{3018E3A6-9A6F-5902-DFE8-BC30989E3F9E}"/>
          </ac:spMkLst>
        </pc:spChg>
        <pc:spChg chg="add del">
          <ac:chgData name="Cassidy Wallis" userId="4dc1008951e54a52" providerId="LiveId" clId="{1E7EA1E9-30B3-4581-9ECA-29D7EE44196C}" dt="2023-02-17T18:37:36.740" v="3518" actId="478"/>
          <ac:spMkLst>
            <pc:docMk/>
            <pc:sldMk cId="249960458" sldId="261"/>
            <ac:spMk id="24" creationId="{4C463A7D-9397-AE03-96F8-BAE2765083A6}"/>
          </ac:spMkLst>
        </pc:spChg>
        <pc:spChg chg="add mod">
          <ac:chgData name="Cassidy Wallis" userId="4dc1008951e54a52" providerId="LiveId" clId="{1E7EA1E9-30B3-4581-9ECA-29D7EE44196C}" dt="2023-02-17T20:07:52.611" v="5347" actId="1076"/>
          <ac:spMkLst>
            <pc:docMk/>
            <pc:sldMk cId="249960458" sldId="261"/>
            <ac:spMk id="25" creationId="{472F315F-BE69-78E5-E522-01480B5B21FE}"/>
          </ac:spMkLst>
        </pc:spChg>
        <pc:spChg chg="add mod">
          <ac:chgData name="Cassidy Wallis" userId="4dc1008951e54a52" providerId="LiveId" clId="{1E7EA1E9-30B3-4581-9ECA-29D7EE44196C}" dt="2023-02-17T20:08:01.753" v="5349" actId="1076"/>
          <ac:spMkLst>
            <pc:docMk/>
            <pc:sldMk cId="249960458" sldId="261"/>
            <ac:spMk id="26" creationId="{481FD3CF-8F99-4CC4-3C65-279A8CAA1E15}"/>
          </ac:spMkLst>
        </pc:spChg>
        <pc:spChg chg="add mod">
          <ac:chgData name="Cassidy Wallis" userId="4dc1008951e54a52" providerId="LiveId" clId="{1E7EA1E9-30B3-4581-9ECA-29D7EE44196C}" dt="2023-02-17T19:08:19.401" v="5338" actId="1076"/>
          <ac:spMkLst>
            <pc:docMk/>
            <pc:sldMk cId="249960458" sldId="261"/>
            <ac:spMk id="27" creationId="{72A68A14-F73C-F586-E806-05D0E1A4027F}"/>
          </ac:spMkLst>
        </pc:spChg>
        <pc:spChg chg="add del mod">
          <ac:chgData name="Cassidy Wallis" userId="4dc1008951e54a52" providerId="LiveId" clId="{1E7EA1E9-30B3-4581-9ECA-29D7EE44196C}" dt="2023-02-17T18:42:20.171" v="3772" actId="478"/>
          <ac:spMkLst>
            <pc:docMk/>
            <pc:sldMk cId="249960458" sldId="261"/>
            <ac:spMk id="28" creationId="{A6DD76D9-5F83-1D6A-7A46-1F72AF43A6D3}"/>
          </ac:spMkLst>
        </pc:spChg>
        <pc:spChg chg="add mod">
          <ac:chgData name="Cassidy Wallis" userId="4dc1008951e54a52" providerId="LiveId" clId="{1E7EA1E9-30B3-4581-9ECA-29D7EE44196C}" dt="2023-02-17T19:08:19.401" v="5338" actId="1076"/>
          <ac:spMkLst>
            <pc:docMk/>
            <pc:sldMk cId="249960458" sldId="261"/>
            <ac:spMk id="29" creationId="{71CB0CB7-2909-A239-40A3-EA3E1833A3F2}"/>
          </ac:spMkLst>
        </pc:spChg>
        <pc:spChg chg="add mod">
          <ac:chgData name="Cassidy Wallis" userId="4dc1008951e54a52" providerId="LiveId" clId="{1E7EA1E9-30B3-4581-9ECA-29D7EE44196C}" dt="2023-02-17T19:08:19.401" v="5338" actId="1076"/>
          <ac:spMkLst>
            <pc:docMk/>
            <pc:sldMk cId="249960458" sldId="261"/>
            <ac:spMk id="30" creationId="{DF015970-AEF1-BEEF-AC18-7F0DA896A9CE}"/>
          </ac:spMkLst>
        </pc:spChg>
        <pc:spChg chg="add mod">
          <ac:chgData name="Cassidy Wallis" userId="4dc1008951e54a52" providerId="LiveId" clId="{1E7EA1E9-30B3-4581-9ECA-29D7EE44196C}" dt="2023-02-17T19:08:19.401" v="5338" actId="1076"/>
          <ac:spMkLst>
            <pc:docMk/>
            <pc:sldMk cId="249960458" sldId="261"/>
            <ac:spMk id="31" creationId="{0E1C9ABB-ABFA-EF3A-1505-2E7D2300D9CA}"/>
          </ac:spMkLst>
        </pc:spChg>
        <pc:spChg chg="add del mod">
          <ac:chgData name="Cassidy Wallis" userId="4dc1008951e54a52" providerId="LiveId" clId="{1E7EA1E9-30B3-4581-9ECA-29D7EE44196C}" dt="2023-02-17T18:47:06.214" v="3856" actId="478"/>
          <ac:spMkLst>
            <pc:docMk/>
            <pc:sldMk cId="249960458" sldId="261"/>
            <ac:spMk id="57" creationId="{56360908-846C-6841-C722-CEF33CEE441D}"/>
          </ac:spMkLst>
        </pc:spChg>
        <pc:spChg chg="add del mod">
          <ac:chgData name="Cassidy Wallis" userId="4dc1008951e54a52" providerId="LiveId" clId="{1E7EA1E9-30B3-4581-9ECA-29D7EE44196C}" dt="2023-02-17T18:47:12.371" v="3859" actId="478"/>
          <ac:spMkLst>
            <pc:docMk/>
            <pc:sldMk cId="249960458" sldId="261"/>
            <ac:spMk id="59" creationId="{391D607F-B4C2-C0AE-F5AE-491E1571C225}"/>
          </ac:spMkLst>
        </pc:spChg>
        <pc:spChg chg="add mod ord">
          <ac:chgData name="Cassidy Wallis" userId="4dc1008951e54a52" providerId="LiveId" clId="{1E7EA1E9-30B3-4581-9ECA-29D7EE44196C}" dt="2023-02-17T19:08:19.401" v="5338" actId="1076"/>
          <ac:spMkLst>
            <pc:docMk/>
            <pc:sldMk cId="249960458" sldId="261"/>
            <ac:spMk id="68" creationId="{1EABABED-2977-32C5-1D92-62878529D28A}"/>
          </ac:spMkLst>
        </pc:spChg>
        <pc:grpChg chg="del mod">
          <ac:chgData name="Cassidy Wallis" userId="4dc1008951e54a52" providerId="LiveId" clId="{1E7EA1E9-30B3-4581-9ECA-29D7EE44196C}" dt="2023-02-17T18:37:15.926" v="3513" actId="478"/>
          <ac:grpSpMkLst>
            <pc:docMk/>
            <pc:sldMk cId="249960458" sldId="261"/>
            <ac:grpSpMk id="7" creationId="{2332CBFE-4CEF-9244-1D6F-80F8C42AC1FE}"/>
          </ac:grpSpMkLst>
        </pc:grpChg>
        <pc:grpChg chg="del mod">
          <ac:chgData name="Cassidy Wallis" userId="4dc1008951e54a52" providerId="LiveId" clId="{1E7EA1E9-30B3-4581-9ECA-29D7EE44196C}" dt="2023-02-17T18:37:17.141" v="3514" actId="478"/>
          <ac:grpSpMkLst>
            <pc:docMk/>
            <pc:sldMk cId="249960458" sldId="261"/>
            <ac:grpSpMk id="10" creationId="{7B8F1F5C-003C-F9A2-7D26-EDDEB015FCC6}"/>
          </ac:grpSpMkLst>
        </pc:grpChg>
        <pc:grpChg chg="del mod">
          <ac:chgData name="Cassidy Wallis" userId="4dc1008951e54a52" providerId="LiveId" clId="{1E7EA1E9-30B3-4581-9ECA-29D7EE44196C}" dt="2023-02-17T18:40:20.130" v="3633" actId="478"/>
          <ac:grpSpMkLst>
            <pc:docMk/>
            <pc:sldMk cId="249960458" sldId="261"/>
            <ac:grpSpMk id="13" creationId="{D4D1F894-F15E-F214-8FAF-C984308C07D6}"/>
          </ac:grpSpMkLst>
        </pc:grpChg>
        <pc:grpChg chg="del mod">
          <ac:chgData name="Cassidy Wallis" userId="4dc1008951e54a52" providerId="LiveId" clId="{1E7EA1E9-30B3-4581-9ECA-29D7EE44196C}" dt="2023-02-17T18:40:19.265" v="3632" actId="478"/>
          <ac:grpSpMkLst>
            <pc:docMk/>
            <pc:sldMk cId="249960458" sldId="261"/>
            <ac:grpSpMk id="16" creationId="{7D4220C2-1B68-0657-DC42-97BE46E7DD98}"/>
          </ac:grpSpMkLst>
        </pc:grpChg>
        <pc:graphicFrameChg chg="del mod">
          <ac:chgData name="Cassidy Wallis" userId="4dc1008951e54a52" providerId="LiveId" clId="{1E7EA1E9-30B3-4581-9ECA-29D7EE44196C}" dt="2023-02-17T18:47:03.411" v="3855" actId="478"/>
          <ac:graphicFrameMkLst>
            <pc:docMk/>
            <pc:sldMk cId="249960458" sldId="261"/>
            <ac:graphicFrameMk id="6" creationId="{D1ABEADA-EE9E-72BF-C4D8-F3227904C033}"/>
          </ac:graphicFrameMkLst>
        </pc:graphicFrameChg>
        <pc:picChg chg="add del mod">
          <ac:chgData name="Cassidy Wallis" userId="4dc1008951e54a52" providerId="LiveId" clId="{1E7EA1E9-30B3-4581-9ECA-29D7EE44196C}" dt="2023-02-17T20:07:17.342" v="5341" actId="478"/>
          <ac:picMkLst>
            <pc:docMk/>
            <pc:sldMk cId="249960458" sldId="261"/>
            <ac:picMk id="87" creationId="{B97B0BD9-58C9-1940-278B-7CDC863C9086}"/>
          </ac:picMkLst>
        </pc:picChg>
        <pc:picChg chg="add del mod">
          <ac:chgData name="Cassidy Wallis" userId="4dc1008951e54a52" providerId="LiveId" clId="{1E7EA1E9-30B3-4581-9ECA-29D7EE44196C}" dt="2023-02-17T20:07:15.741" v="5340" actId="478"/>
          <ac:picMkLst>
            <pc:docMk/>
            <pc:sldMk cId="249960458" sldId="261"/>
            <ac:picMk id="99" creationId="{8C044268-91F9-41FF-3238-610D42135394}"/>
          </ac:picMkLst>
        </pc:picChg>
        <pc:cxnChg chg="add mod">
          <ac:chgData name="Cassidy Wallis" userId="4dc1008951e54a52" providerId="LiveId" clId="{1E7EA1E9-30B3-4581-9ECA-29D7EE44196C}" dt="2023-02-17T19:08:19.401" v="5338" actId="1076"/>
          <ac:cxnSpMkLst>
            <pc:docMk/>
            <pc:sldMk cId="249960458" sldId="261"/>
            <ac:cxnSpMk id="33" creationId="{34DAB4EC-5C12-E9C1-F723-B1828D564269}"/>
          </ac:cxnSpMkLst>
        </pc:cxnChg>
        <pc:cxnChg chg="add mod">
          <ac:chgData name="Cassidy Wallis" userId="4dc1008951e54a52" providerId="LiveId" clId="{1E7EA1E9-30B3-4581-9ECA-29D7EE44196C}" dt="2023-02-17T20:07:33.320" v="5345" actId="1076"/>
          <ac:cxnSpMkLst>
            <pc:docMk/>
            <pc:sldMk cId="249960458" sldId="261"/>
            <ac:cxnSpMk id="35" creationId="{EC91A090-B64B-CE50-A4F8-A53408276196}"/>
          </ac:cxnSpMkLst>
        </pc:cxnChg>
        <pc:cxnChg chg="add mod">
          <ac:chgData name="Cassidy Wallis" userId="4dc1008951e54a52" providerId="LiveId" clId="{1E7EA1E9-30B3-4581-9ECA-29D7EE44196C}" dt="2023-02-17T20:08:51.986" v="5358" actId="1038"/>
          <ac:cxnSpMkLst>
            <pc:docMk/>
            <pc:sldMk cId="249960458" sldId="261"/>
            <ac:cxnSpMk id="38" creationId="{54EF3987-9C37-954A-8E8B-31265EAB53B3}"/>
          </ac:cxnSpMkLst>
        </pc:cxnChg>
        <pc:cxnChg chg="add del mod">
          <ac:chgData name="Cassidy Wallis" userId="4dc1008951e54a52" providerId="LiveId" clId="{1E7EA1E9-30B3-4581-9ECA-29D7EE44196C}" dt="2023-02-17T18:55:55.466" v="4421" actId="478"/>
          <ac:cxnSpMkLst>
            <pc:docMk/>
            <pc:sldMk cId="249960458" sldId="261"/>
            <ac:cxnSpMk id="41" creationId="{A6CA17C4-C766-7241-FEF4-EB6E35D7DADA}"/>
          </ac:cxnSpMkLst>
        </pc:cxnChg>
        <pc:cxnChg chg="add del mod">
          <ac:chgData name="Cassidy Wallis" userId="4dc1008951e54a52" providerId="LiveId" clId="{1E7EA1E9-30B3-4581-9ECA-29D7EE44196C}" dt="2023-02-17T18:54:50.191" v="4402" actId="478"/>
          <ac:cxnSpMkLst>
            <pc:docMk/>
            <pc:sldMk cId="249960458" sldId="261"/>
            <ac:cxnSpMk id="44" creationId="{DD6E4311-7B0A-D167-7940-18FA9BF88B53}"/>
          </ac:cxnSpMkLst>
        </pc:cxnChg>
        <pc:cxnChg chg="add del mod">
          <ac:chgData name="Cassidy Wallis" userId="4dc1008951e54a52" providerId="LiveId" clId="{1E7EA1E9-30B3-4581-9ECA-29D7EE44196C}" dt="2023-02-17T18:54:52.778" v="4403" actId="478"/>
          <ac:cxnSpMkLst>
            <pc:docMk/>
            <pc:sldMk cId="249960458" sldId="261"/>
            <ac:cxnSpMk id="47" creationId="{B4A5C668-4566-3785-7DED-F14438D7255D}"/>
          </ac:cxnSpMkLst>
        </pc:cxnChg>
        <pc:cxnChg chg="add mod">
          <ac:chgData name="Cassidy Wallis" userId="4dc1008951e54a52" providerId="LiveId" clId="{1E7EA1E9-30B3-4581-9ECA-29D7EE44196C}" dt="2023-02-17T20:08:01.753" v="5349" actId="1076"/>
          <ac:cxnSpMkLst>
            <pc:docMk/>
            <pc:sldMk cId="249960458" sldId="261"/>
            <ac:cxnSpMk id="49" creationId="{186D793D-36E1-BBE6-4AC6-37079913A152}"/>
          </ac:cxnSpMkLst>
        </pc:cxnChg>
        <pc:cxnChg chg="add mod">
          <ac:chgData name="Cassidy Wallis" userId="4dc1008951e54a52" providerId="LiveId" clId="{1E7EA1E9-30B3-4581-9ECA-29D7EE44196C}" dt="2023-02-17T20:08:15.214" v="5351" actId="1037"/>
          <ac:cxnSpMkLst>
            <pc:docMk/>
            <pc:sldMk cId="249960458" sldId="261"/>
            <ac:cxnSpMk id="51" creationId="{7E04F305-4636-69AC-51AC-37C40070C023}"/>
          </ac:cxnSpMkLst>
        </pc:cxnChg>
        <pc:cxnChg chg="add mod">
          <ac:chgData name="Cassidy Wallis" userId="4dc1008951e54a52" providerId="LiveId" clId="{1E7EA1E9-30B3-4581-9ECA-29D7EE44196C}" dt="2023-02-17T20:08:21.336" v="5355" actId="1037"/>
          <ac:cxnSpMkLst>
            <pc:docMk/>
            <pc:sldMk cId="249960458" sldId="261"/>
            <ac:cxnSpMk id="53" creationId="{9FA3B51B-1BA9-CD3D-9F54-5D2A87050E0F}"/>
          </ac:cxnSpMkLst>
        </pc:cxnChg>
        <pc:cxnChg chg="add del mod">
          <ac:chgData name="Cassidy Wallis" userId="4dc1008951e54a52" providerId="LiveId" clId="{1E7EA1E9-30B3-4581-9ECA-29D7EE44196C}" dt="2023-02-17T18:48:14.621" v="3870" actId="478"/>
          <ac:cxnSpMkLst>
            <pc:docMk/>
            <pc:sldMk cId="249960458" sldId="261"/>
            <ac:cxnSpMk id="55" creationId="{870C8E0B-1C82-4261-946A-E2D0C716C3AC}"/>
          </ac:cxnSpMkLst>
        </pc:cxnChg>
        <pc:cxnChg chg="add del mod">
          <ac:chgData name="Cassidy Wallis" userId="4dc1008951e54a52" providerId="LiveId" clId="{1E7EA1E9-30B3-4581-9ECA-29D7EE44196C}" dt="2023-02-17T18:55:54.389" v="4420" actId="478"/>
          <ac:cxnSpMkLst>
            <pc:docMk/>
            <pc:sldMk cId="249960458" sldId="261"/>
            <ac:cxnSpMk id="61" creationId="{00AF63CD-23D1-2611-90DE-4F0F8DAF31C3}"/>
          </ac:cxnSpMkLst>
        </pc:cxnChg>
        <pc:cxnChg chg="add del mod">
          <ac:chgData name="Cassidy Wallis" userId="4dc1008951e54a52" providerId="LiveId" clId="{1E7EA1E9-30B3-4581-9ECA-29D7EE44196C}" dt="2023-02-17T18:55:53.304" v="4419" actId="478"/>
          <ac:cxnSpMkLst>
            <pc:docMk/>
            <pc:sldMk cId="249960458" sldId="261"/>
            <ac:cxnSpMk id="63" creationId="{0683255C-6BC8-45B4-D2D6-B5F0C1EE0D17}"/>
          </ac:cxnSpMkLst>
        </pc:cxnChg>
        <pc:cxnChg chg="add del mod ord">
          <ac:chgData name="Cassidy Wallis" userId="4dc1008951e54a52" providerId="LiveId" clId="{1E7EA1E9-30B3-4581-9ECA-29D7EE44196C}" dt="2023-02-17T18:59:31.595" v="4469" actId="478"/>
          <ac:cxnSpMkLst>
            <pc:docMk/>
            <pc:sldMk cId="249960458" sldId="261"/>
            <ac:cxnSpMk id="78" creationId="{8C5DF9D3-BCF4-5779-ADEB-457275BA5B6D}"/>
          </ac:cxnSpMkLst>
        </pc:cxnChg>
        <pc:cxnChg chg="add mod ord">
          <ac:chgData name="Cassidy Wallis" userId="4dc1008951e54a52" providerId="LiveId" clId="{1E7EA1E9-30B3-4581-9ECA-29D7EE44196C}" dt="2023-02-17T20:08:01.753" v="5349" actId="1076"/>
          <ac:cxnSpMkLst>
            <pc:docMk/>
            <pc:sldMk cId="249960458" sldId="261"/>
            <ac:cxnSpMk id="80" creationId="{E16281BC-3721-79A0-1E29-19BCA4246BA1}"/>
          </ac:cxnSpMkLst>
        </pc:cxnChg>
        <pc:cxnChg chg="add mod ord">
          <ac:chgData name="Cassidy Wallis" userId="4dc1008951e54a52" providerId="LiveId" clId="{1E7EA1E9-30B3-4581-9ECA-29D7EE44196C}" dt="2023-02-17T20:07:27.463" v="5343" actId="1076"/>
          <ac:cxnSpMkLst>
            <pc:docMk/>
            <pc:sldMk cId="249960458" sldId="261"/>
            <ac:cxnSpMk id="82" creationId="{0FD70C3A-F3E0-844C-06A1-6E82996188BE}"/>
          </ac:cxnSpMkLst>
        </pc:cxnChg>
        <pc:cxnChg chg="add del mod ord">
          <ac:chgData name="Cassidy Wallis" userId="4dc1008951e54a52" providerId="LiveId" clId="{1E7EA1E9-30B3-4581-9ECA-29D7EE44196C}" dt="2023-02-17T18:59:29.322" v="4468" actId="478"/>
          <ac:cxnSpMkLst>
            <pc:docMk/>
            <pc:sldMk cId="249960458" sldId="261"/>
            <ac:cxnSpMk id="84" creationId="{8302A932-5E6B-22B1-7AAC-BEF20EF2A71E}"/>
          </ac:cxnSpMkLst>
        </pc:cxnChg>
        <pc:cxnChg chg="add del">
          <ac:chgData name="Cassidy Wallis" userId="4dc1008951e54a52" providerId="LiveId" clId="{1E7EA1E9-30B3-4581-9ECA-29D7EE44196C}" dt="2023-02-17T19:01:42.204" v="4494" actId="478"/>
          <ac:cxnSpMkLst>
            <pc:docMk/>
            <pc:sldMk cId="249960458" sldId="261"/>
            <ac:cxnSpMk id="86" creationId="{4576969D-BA53-C8FF-9F0D-F7FD6F96522A}"/>
          </ac:cxnSpMkLst>
        </pc:cxnChg>
        <pc:cxnChg chg="add mod ord">
          <ac:chgData name="Cassidy Wallis" userId="4dc1008951e54a52" providerId="LiveId" clId="{1E7EA1E9-30B3-4581-9ECA-29D7EE44196C}" dt="2023-02-17T20:07:55.292" v="5348" actId="1076"/>
          <ac:cxnSpMkLst>
            <pc:docMk/>
            <pc:sldMk cId="249960458" sldId="261"/>
            <ac:cxnSpMk id="89" creationId="{45922F0D-36E7-BFAE-E2BD-D8A5E78FBC52}"/>
          </ac:cxnSpMkLst>
        </pc:cxnChg>
        <pc:cxnChg chg="add mod ord">
          <ac:chgData name="Cassidy Wallis" userId="4dc1008951e54a52" providerId="LiveId" clId="{1E7EA1E9-30B3-4581-9ECA-29D7EE44196C}" dt="2023-02-17T19:08:19.401" v="5338" actId="1076"/>
          <ac:cxnSpMkLst>
            <pc:docMk/>
            <pc:sldMk cId="249960458" sldId="261"/>
            <ac:cxnSpMk id="93" creationId="{5A71370C-B077-B55E-A1FF-7B97F9281D78}"/>
          </ac:cxnSpMkLst>
        </pc:cxnChg>
      </pc:sldChg>
      <pc:sldChg chg="addSp delSp modSp mod modNotes modNotesTx">
        <pc:chgData name="Cassidy Wallis" userId="4dc1008951e54a52" providerId="LiveId" clId="{1E7EA1E9-30B3-4581-9ECA-29D7EE44196C}" dt="2023-03-02T19:12:59.644" v="26487"/>
        <pc:sldMkLst>
          <pc:docMk/>
          <pc:sldMk cId="4047672972" sldId="262"/>
        </pc:sldMkLst>
        <pc:spChg chg="mod">
          <ac:chgData name="Cassidy Wallis" userId="4dc1008951e54a52" providerId="LiveId" clId="{1E7EA1E9-30B3-4581-9ECA-29D7EE44196C}" dt="2023-02-17T20:33:00.022" v="6541" actId="1076"/>
          <ac:spMkLst>
            <pc:docMk/>
            <pc:sldMk cId="4047672972" sldId="262"/>
            <ac:spMk id="2" creationId="{6AB82E31-6E72-7AD2-9F73-17C4A85895F7}"/>
          </ac:spMkLst>
        </pc:spChg>
        <pc:spChg chg="del">
          <ac:chgData name="Cassidy Wallis" userId="4dc1008951e54a52" providerId="LiveId" clId="{1E7EA1E9-30B3-4581-9ECA-29D7EE44196C}" dt="2023-02-17T20:13:25.701" v="5365" actId="1032"/>
          <ac:spMkLst>
            <pc:docMk/>
            <pc:sldMk cId="4047672972" sldId="262"/>
            <ac:spMk id="3" creationId="{8A41D5C4-6D2E-3B40-2A54-18ED0337D660}"/>
          </ac:spMkLst>
        </pc:spChg>
        <pc:spChg chg="add mod">
          <ac:chgData name="Cassidy Wallis" userId="4dc1008951e54a52" providerId="LiveId" clId="{1E7EA1E9-30B3-4581-9ECA-29D7EE44196C}" dt="2023-02-17T20:32:03.929" v="6528" actId="208"/>
          <ac:spMkLst>
            <pc:docMk/>
            <pc:sldMk cId="4047672972" sldId="262"/>
            <ac:spMk id="6" creationId="{0821D417-9964-60D8-3667-7B30710E3600}"/>
          </ac:spMkLst>
        </pc:spChg>
        <pc:spChg chg="add mod">
          <ac:chgData name="Cassidy Wallis" userId="4dc1008951e54a52" providerId="LiveId" clId="{1E7EA1E9-30B3-4581-9ECA-29D7EE44196C}" dt="2023-03-02T17:59:48.927" v="26157" actId="404"/>
          <ac:spMkLst>
            <pc:docMk/>
            <pc:sldMk cId="4047672972" sldId="262"/>
            <ac:spMk id="7" creationId="{14FAE475-FB1D-15E2-3164-F4D5165C2136}"/>
          </ac:spMkLst>
        </pc:spChg>
        <pc:spChg chg="mod">
          <ac:chgData name="Cassidy Wallis" userId="4dc1008951e54a52" providerId="LiveId" clId="{1E7EA1E9-30B3-4581-9ECA-29D7EE44196C}" dt="2023-02-17T20:31:15.424" v="6508" actId="208"/>
          <ac:spMkLst>
            <pc:docMk/>
            <pc:sldMk cId="4047672972" sldId="262"/>
            <ac:spMk id="9" creationId="{3EE63AF3-5E5D-D824-A9C1-700B976C341F}"/>
          </ac:spMkLst>
        </pc:spChg>
        <pc:spChg chg="mod">
          <ac:chgData name="Cassidy Wallis" userId="4dc1008951e54a52" providerId="LiveId" clId="{1E7EA1E9-30B3-4581-9ECA-29D7EE44196C}" dt="2023-03-02T17:59:19.025" v="26154" actId="404"/>
          <ac:spMkLst>
            <pc:docMk/>
            <pc:sldMk cId="4047672972" sldId="262"/>
            <ac:spMk id="10" creationId="{3451D8EC-E238-DE57-9E0D-1D4BEC104A28}"/>
          </ac:spMkLst>
        </pc:spChg>
        <pc:spChg chg="mod">
          <ac:chgData name="Cassidy Wallis" userId="4dc1008951e54a52" providerId="LiveId" clId="{1E7EA1E9-30B3-4581-9ECA-29D7EE44196C}" dt="2023-03-02T19:02:11.228" v="26212" actId="208"/>
          <ac:spMkLst>
            <pc:docMk/>
            <pc:sldMk cId="4047672972" sldId="262"/>
            <ac:spMk id="12" creationId="{74AEE0C0-C530-DDC5-AB7F-E3BB2CCDC9F7}"/>
          </ac:spMkLst>
        </pc:spChg>
        <pc:spChg chg="mod">
          <ac:chgData name="Cassidy Wallis" userId="4dc1008951e54a52" providerId="LiveId" clId="{1E7EA1E9-30B3-4581-9ECA-29D7EE44196C}" dt="2023-03-02T19:02:11.228" v="26212" actId="208"/>
          <ac:spMkLst>
            <pc:docMk/>
            <pc:sldMk cId="4047672972" sldId="262"/>
            <ac:spMk id="13" creationId="{96FDB802-350B-F9BB-F99A-A8F11359AC1A}"/>
          </ac:spMkLst>
        </pc:spChg>
        <pc:spChg chg="mod">
          <ac:chgData name="Cassidy Wallis" userId="4dc1008951e54a52" providerId="LiveId" clId="{1E7EA1E9-30B3-4581-9ECA-29D7EE44196C}" dt="2023-02-17T20:36:48.116" v="6585" actId="208"/>
          <ac:spMkLst>
            <pc:docMk/>
            <pc:sldMk cId="4047672972" sldId="262"/>
            <ac:spMk id="15" creationId="{9E67127B-3B10-944C-1367-11884ADBD9E0}"/>
          </ac:spMkLst>
        </pc:spChg>
        <pc:spChg chg="mod">
          <ac:chgData name="Cassidy Wallis" userId="4dc1008951e54a52" providerId="LiveId" clId="{1E7EA1E9-30B3-4581-9ECA-29D7EE44196C}" dt="2023-03-02T17:59:48.927" v="26157" actId="404"/>
          <ac:spMkLst>
            <pc:docMk/>
            <pc:sldMk cId="4047672972" sldId="262"/>
            <ac:spMk id="16" creationId="{99E55515-13E6-58C3-4296-2887675461B6}"/>
          </ac:spMkLst>
        </pc:spChg>
        <pc:spChg chg="mod">
          <ac:chgData name="Cassidy Wallis" userId="4dc1008951e54a52" providerId="LiveId" clId="{1E7EA1E9-30B3-4581-9ECA-29D7EE44196C}" dt="2023-02-17T20:30:51.219" v="6500" actId="208"/>
          <ac:spMkLst>
            <pc:docMk/>
            <pc:sldMk cId="4047672972" sldId="262"/>
            <ac:spMk id="18" creationId="{8BE0B4ED-7F46-EFBA-EA54-CCD4DDC56D60}"/>
          </ac:spMkLst>
        </pc:spChg>
        <pc:spChg chg="mod">
          <ac:chgData name="Cassidy Wallis" userId="4dc1008951e54a52" providerId="LiveId" clId="{1E7EA1E9-30B3-4581-9ECA-29D7EE44196C}" dt="2023-03-02T17:59:19.025" v="26154" actId="404"/>
          <ac:spMkLst>
            <pc:docMk/>
            <pc:sldMk cId="4047672972" sldId="262"/>
            <ac:spMk id="19" creationId="{5419878E-A923-35E4-8977-7C7ECAF20AB2}"/>
          </ac:spMkLst>
        </pc:spChg>
        <pc:spChg chg="mod">
          <ac:chgData name="Cassidy Wallis" userId="4dc1008951e54a52" providerId="LiveId" clId="{1E7EA1E9-30B3-4581-9ECA-29D7EE44196C}" dt="2023-02-17T20:36:37.367" v="6581" actId="208"/>
          <ac:spMkLst>
            <pc:docMk/>
            <pc:sldMk cId="4047672972" sldId="262"/>
            <ac:spMk id="21" creationId="{EE1D41EF-898E-B252-753F-3DF89A1E4D08}"/>
          </ac:spMkLst>
        </pc:spChg>
        <pc:spChg chg="mod">
          <ac:chgData name="Cassidy Wallis" userId="4dc1008951e54a52" providerId="LiveId" clId="{1E7EA1E9-30B3-4581-9ECA-29D7EE44196C}" dt="2023-03-02T17:59:48.927" v="26157" actId="404"/>
          <ac:spMkLst>
            <pc:docMk/>
            <pc:sldMk cId="4047672972" sldId="262"/>
            <ac:spMk id="22" creationId="{95B8B100-B23B-8F64-676E-8F269E1A0C93}"/>
          </ac:spMkLst>
        </pc:spChg>
        <pc:spChg chg="add mod">
          <ac:chgData name="Cassidy Wallis" userId="4dc1008951e54a52" providerId="LiveId" clId="{1E7EA1E9-30B3-4581-9ECA-29D7EE44196C}" dt="2023-02-17T20:32:41.284" v="6538" actId="208"/>
          <ac:spMkLst>
            <pc:docMk/>
            <pc:sldMk cId="4047672972" sldId="262"/>
            <ac:spMk id="23" creationId="{995DF0C6-02CF-1969-9BCC-78E6DD1D8F47}"/>
          </ac:spMkLst>
        </pc:spChg>
        <pc:spChg chg="add mod">
          <ac:chgData name="Cassidy Wallis" userId="4dc1008951e54a52" providerId="LiveId" clId="{1E7EA1E9-30B3-4581-9ECA-29D7EE44196C}" dt="2023-03-02T17:59:52.568" v="26158" actId="1076"/>
          <ac:spMkLst>
            <pc:docMk/>
            <pc:sldMk cId="4047672972" sldId="262"/>
            <ac:spMk id="24" creationId="{79475393-9681-CE3C-CF28-93D7D51E7BA8}"/>
          </ac:spMkLst>
        </pc:spChg>
        <pc:spChg chg="add mod">
          <ac:chgData name="Cassidy Wallis" userId="4dc1008951e54a52" providerId="LiveId" clId="{1E7EA1E9-30B3-4581-9ECA-29D7EE44196C}" dt="2023-02-17T20:34:01.303" v="6554" actId="14100"/>
          <ac:spMkLst>
            <pc:docMk/>
            <pc:sldMk cId="4047672972" sldId="262"/>
            <ac:spMk id="25" creationId="{624927AE-6775-CA98-384B-DF2C92B836B8}"/>
          </ac:spMkLst>
        </pc:spChg>
        <pc:spChg chg="add mod">
          <ac:chgData name="Cassidy Wallis" userId="4dc1008951e54a52" providerId="LiveId" clId="{1E7EA1E9-30B3-4581-9ECA-29D7EE44196C}" dt="2023-02-17T21:31:54.541" v="7531" actId="1076"/>
          <ac:spMkLst>
            <pc:docMk/>
            <pc:sldMk cId="4047672972" sldId="262"/>
            <ac:spMk id="26" creationId="{91BCECA5-AA8E-477B-9802-56E1C1E0D7E8}"/>
          </ac:spMkLst>
        </pc:spChg>
        <pc:spChg chg="add mod">
          <ac:chgData name="Cassidy Wallis" userId="4dc1008951e54a52" providerId="LiveId" clId="{1E7EA1E9-30B3-4581-9ECA-29D7EE44196C}" dt="2023-02-17T20:34:10.461" v="6555" actId="14100"/>
          <ac:spMkLst>
            <pc:docMk/>
            <pc:sldMk cId="4047672972" sldId="262"/>
            <ac:spMk id="27" creationId="{8544751E-1A32-2149-A636-5D150975A1F5}"/>
          </ac:spMkLst>
        </pc:spChg>
        <pc:spChg chg="add mod">
          <ac:chgData name="Cassidy Wallis" userId="4dc1008951e54a52" providerId="LiveId" clId="{1E7EA1E9-30B3-4581-9ECA-29D7EE44196C}" dt="2023-02-17T22:59:42.173" v="8846" actId="20577"/>
          <ac:spMkLst>
            <pc:docMk/>
            <pc:sldMk cId="4047672972" sldId="262"/>
            <ac:spMk id="29" creationId="{8646D13E-4FAB-283F-5A9B-BBC74CBE21C0}"/>
          </ac:spMkLst>
        </pc:spChg>
        <pc:grpChg chg="add mod">
          <ac:chgData name="Cassidy Wallis" userId="4dc1008951e54a52" providerId="LiveId" clId="{1E7EA1E9-30B3-4581-9ECA-29D7EE44196C}" dt="2023-03-02T17:59:36.592" v="26156" actId="2711"/>
          <ac:grpSpMkLst>
            <pc:docMk/>
            <pc:sldMk cId="4047672972" sldId="262"/>
            <ac:grpSpMk id="5" creationId="{6BD5C78A-D872-A5FB-4644-491DD58A9260}"/>
          </ac:grpSpMkLst>
        </pc:grpChg>
        <pc:grpChg chg="add mod">
          <ac:chgData name="Cassidy Wallis" userId="4dc1008951e54a52" providerId="LiveId" clId="{1E7EA1E9-30B3-4581-9ECA-29D7EE44196C}" dt="2023-03-02T17:59:16.869" v="26153" actId="2711"/>
          <ac:grpSpMkLst>
            <pc:docMk/>
            <pc:sldMk cId="4047672972" sldId="262"/>
            <ac:grpSpMk id="8" creationId="{C53B9D13-20D2-734E-5AFF-82C0F28C515A}"/>
          </ac:grpSpMkLst>
        </pc:grpChg>
        <pc:grpChg chg="add mod">
          <ac:chgData name="Cassidy Wallis" userId="4dc1008951e54a52" providerId="LiveId" clId="{1E7EA1E9-30B3-4581-9ECA-29D7EE44196C}" dt="2023-03-02T17:59:16.869" v="26153" actId="2711"/>
          <ac:grpSpMkLst>
            <pc:docMk/>
            <pc:sldMk cId="4047672972" sldId="262"/>
            <ac:grpSpMk id="11" creationId="{708478F4-F705-1504-06AA-741561C3B6B4}"/>
          </ac:grpSpMkLst>
        </pc:grpChg>
        <pc:grpChg chg="add mod">
          <ac:chgData name="Cassidy Wallis" userId="4dc1008951e54a52" providerId="LiveId" clId="{1E7EA1E9-30B3-4581-9ECA-29D7EE44196C}" dt="2023-03-02T17:59:36.592" v="26156" actId="2711"/>
          <ac:grpSpMkLst>
            <pc:docMk/>
            <pc:sldMk cId="4047672972" sldId="262"/>
            <ac:grpSpMk id="14" creationId="{B7A313D0-A42F-77DA-08E6-7DE344A6B1E1}"/>
          </ac:grpSpMkLst>
        </pc:grpChg>
        <pc:grpChg chg="add mod">
          <ac:chgData name="Cassidy Wallis" userId="4dc1008951e54a52" providerId="LiveId" clId="{1E7EA1E9-30B3-4581-9ECA-29D7EE44196C}" dt="2023-03-02T17:59:16.869" v="26153" actId="2711"/>
          <ac:grpSpMkLst>
            <pc:docMk/>
            <pc:sldMk cId="4047672972" sldId="262"/>
            <ac:grpSpMk id="17" creationId="{FE31E750-7497-E633-AE6E-9D04AB4D5E89}"/>
          </ac:grpSpMkLst>
        </pc:grpChg>
        <pc:grpChg chg="add mod">
          <ac:chgData name="Cassidy Wallis" userId="4dc1008951e54a52" providerId="LiveId" clId="{1E7EA1E9-30B3-4581-9ECA-29D7EE44196C}" dt="2023-03-02T17:59:36.592" v="26156" actId="2711"/>
          <ac:grpSpMkLst>
            <pc:docMk/>
            <pc:sldMk cId="4047672972" sldId="262"/>
            <ac:grpSpMk id="20" creationId="{5693F96B-653D-14AD-D0A7-D4C3A8B73D3E}"/>
          </ac:grpSpMkLst>
        </pc:grpChg>
        <pc:graphicFrameChg chg="add mod modGraphic">
          <ac:chgData name="Cassidy Wallis" userId="4dc1008951e54a52" providerId="LiveId" clId="{1E7EA1E9-30B3-4581-9ECA-29D7EE44196C}" dt="2023-03-02T19:02:01.531" v="26211" actId="208"/>
          <ac:graphicFrameMkLst>
            <pc:docMk/>
            <pc:sldMk cId="4047672972" sldId="262"/>
            <ac:graphicFrameMk id="4" creationId="{0C0C5DDE-21DE-24ED-D2AD-23CF53B85099}"/>
          </ac:graphicFrameMkLst>
        </pc:graphicFrameChg>
      </pc:sldChg>
      <pc:sldChg chg="addSp delSp modSp mod modAnim modNotesTx">
        <pc:chgData name="Cassidy Wallis" userId="4dc1008951e54a52" providerId="LiveId" clId="{1E7EA1E9-30B3-4581-9ECA-29D7EE44196C}" dt="2023-03-02T19:01:45.517" v="26210" actId="20577"/>
        <pc:sldMkLst>
          <pc:docMk/>
          <pc:sldMk cId="532552093" sldId="263"/>
        </pc:sldMkLst>
        <pc:spChg chg="mod">
          <ac:chgData name="Cassidy Wallis" userId="4dc1008951e54a52" providerId="LiveId" clId="{1E7EA1E9-30B3-4581-9ECA-29D7EE44196C}" dt="2023-03-02T19:01:45.517" v="26210" actId="20577"/>
          <ac:spMkLst>
            <pc:docMk/>
            <pc:sldMk cId="532552093" sldId="263"/>
            <ac:spMk id="2" creationId="{69794544-FCC1-1A14-25CB-A31F113103DC}"/>
          </ac:spMkLst>
        </pc:spChg>
        <pc:spChg chg="del">
          <ac:chgData name="Cassidy Wallis" userId="4dc1008951e54a52" providerId="LiveId" clId="{1E7EA1E9-30B3-4581-9ECA-29D7EE44196C}" dt="2023-02-17T20:40:28.231" v="6657" actId="478"/>
          <ac:spMkLst>
            <pc:docMk/>
            <pc:sldMk cId="532552093" sldId="263"/>
            <ac:spMk id="3" creationId="{F0EEE233-348D-F12C-3AFE-DA49360B1B44}"/>
          </ac:spMkLst>
        </pc:spChg>
        <pc:spChg chg="add mod">
          <ac:chgData name="Cassidy Wallis" userId="4dc1008951e54a52" providerId="LiveId" clId="{1E7EA1E9-30B3-4581-9ECA-29D7EE44196C}" dt="2023-02-17T20:45:10.593" v="6692" actId="1076"/>
          <ac:spMkLst>
            <pc:docMk/>
            <pc:sldMk cId="532552093" sldId="263"/>
            <ac:spMk id="4" creationId="{12B9E65B-54F1-5A3F-57F7-BE7AF42119EE}"/>
          </ac:spMkLst>
        </pc:spChg>
        <pc:spChg chg="mod">
          <ac:chgData name="Cassidy Wallis" userId="4dc1008951e54a52" providerId="LiveId" clId="{1E7EA1E9-30B3-4581-9ECA-29D7EE44196C}" dt="2023-02-17T20:53:14.779" v="6714" actId="2711"/>
          <ac:spMkLst>
            <pc:docMk/>
            <pc:sldMk cId="532552093" sldId="263"/>
            <ac:spMk id="6" creationId="{08BC7259-BA51-7FB5-1579-5F4409ECD2E8}"/>
          </ac:spMkLst>
        </pc:spChg>
        <pc:spChg chg="mod">
          <ac:chgData name="Cassidy Wallis" userId="4dc1008951e54a52" providerId="LiveId" clId="{1E7EA1E9-30B3-4581-9ECA-29D7EE44196C}" dt="2023-02-17T20:55:15.590" v="6761" actId="11530"/>
          <ac:spMkLst>
            <pc:docMk/>
            <pc:sldMk cId="532552093" sldId="263"/>
            <ac:spMk id="7" creationId="{12CEE12E-4E7C-9784-14BA-2F8473F47609}"/>
          </ac:spMkLst>
        </pc:spChg>
        <pc:spChg chg="mod">
          <ac:chgData name="Cassidy Wallis" userId="4dc1008951e54a52" providerId="LiveId" clId="{1E7EA1E9-30B3-4581-9ECA-29D7EE44196C}" dt="2023-02-17T20:53:20.213" v="6715" actId="2711"/>
          <ac:spMkLst>
            <pc:docMk/>
            <pc:sldMk cId="532552093" sldId="263"/>
            <ac:spMk id="9" creationId="{7FCB9CE0-0EAA-75AA-6122-FB3C32A2CBF6}"/>
          </ac:spMkLst>
        </pc:spChg>
        <pc:spChg chg="mod">
          <ac:chgData name="Cassidy Wallis" userId="4dc1008951e54a52" providerId="LiveId" clId="{1E7EA1E9-30B3-4581-9ECA-29D7EE44196C}" dt="2023-02-17T20:55:09.804" v="6760" actId="11530"/>
          <ac:spMkLst>
            <pc:docMk/>
            <pc:sldMk cId="532552093" sldId="263"/>
            <ac:spMk id="10" creationId="{2D1B7B81-8C1F-4F62-1EC7-DA394E69BE5B}"/>
          </ac:spMkLst>
        </pc:spChg>
        <pc:spChg chg="mod">
          <ac:chgData name="Cassidy Wallis" userId="4dc1008951e54a52" providerId="LiveId" clId="{1E7EA1E9-30B3-4581-9ECA-29D7EE44196C}" dt="2023-02-17T20:53:24.635" v="6716" actId="2711"/>
          <ac:spMkLst>
            <pc:docMk/>
            <pc:sldMk cId="532552093" sldId="263"/>
            <ac:spMk id="12" creationId="{E2AECF13-6027-D664-A9DC-A358D41D4FBB}"/>
          </ac:spMkLst>
        </pc:spChg>
        <pc:spChg chg="mod">
          <ac:chgData name="Cassidy Wallis" userId="4dc1008951e54a52" providerId="LiveId" clId="{1E7EA1E9-30B3-4581-9ECA-29D7EE44196C}" dt="2023-02-17T20:56:31.635" v="6787" actId="11530"/>
          <ac:spMkLst>
            <pc:docMk/>
            <pc:sldMk cId="532552093" sldId="263"/>
            <ac:spMk id="13" creationId="{D89FCD9F-7210-3A9E-D25F-D63AB31C376E}"/>
          </ac:spMkLst>
        </pc:spChg>
        <pc:spChg chg="add mod">
          <ac:chgData name="Cassidy Wallis" userId="4dc1008951e54a52" providerId="LiveId" clId="{1E7EA1E9-30B3-4581-9ECA-29D7EE44196C}" dt="2023-03-01T18:41:54.840" v="25248" actId="20577"/>
          <ac:spMkLst>
            <pc:docMk/>
            <pc:sldMk cId="532552093" sldId="263"/>
            <ac:spMk id="15" creationId="{7C92C0F0-6801-9412-EBE8-F1503E85281C}"/>
          </ac:spMkLst>
        </pc:spChg>
        <pc:spChg chg="add del mod">
          <ac:chgData name="Cassidy Wallis" userId="4dc1008951e54a52" providerId="LiveId" clId="{1E7EA1E9-30B3-4581-9ECA-29D7EE44196C}" dt="2023-02-17T21:40:51.052" v="7701" actId="478"/>
          <ac:spMkLst>
            <pc:docMk/>
            <pc:sldMk cId="532552093" sldId="263"/>
            <ac:spMk id="16" creationId="{82515670-9504-975D-1C50-8D53850C4B70}"/>
          </ac:spMkLst>
        </pc:spChg>
        <pc:grpChg chg="add mod">
          <ac:chgData name="Cassidy Wallis" userId="4dc1008951e54a52" providerId="LiveId" clId="{1E7EA1E9-30B3-4581-9ECA-29D7EE44196C}" dt="2023-02-17T20:40:38.961" v="6659" actId="14100"/>
          <ac:grpSpMkLst>
            <pc:docMk/>
            <pc:sldMk cId="532552093" sldId="263"/>
            <ac:grpSpMk id="5" creationId="{5F4C4563-8E71-B70D-5E48-7920A57A277C}"/>
          </ac:grpSpMkLst>
        </pc:grpChg>
        <pc:grpChg chg="add mod">
          <ac:chgData name="Cassidy Wallis" userId="4dc1008951e54a52" providerId="LiveId" clId="{1E7EA1E9-30B3-4581-9ECA-29D7EE44196C}" dt="2023-02-17T20:56:52.650" v="6791" actId="1035"/>
          <ac:grpSpMkLst>
            <pc:docMk/>
            <pc:sldMk cId="532552093" sldId="263"/>
            <ac:grpSpMk id="8" creationId="{9294AEFA-E346-DA90-E8DB-FD8BBF05827A}"/>
          </ac:grpSpMkLst>
        </pc:grpChg>
        <pc:grpChg chg="add mod">
          <ac:chgData name="Cassidy Wallis" userId="4dc1008951e54a52" providerId="LiveId" clId="{1E7EA1E9-30B3-4581-9ECA-29D7EE44196C}" dt="2023-02-17T20:56:46.929" v="6788" actId="1076"/>
          <ac:grpSpMkLst>
            <pc:docMk/>
            <pc:sldMk cId="532552093" sldId="263"/>
            <ac:grpSpMk id="11" creationId="{2C16E793-FDB8-7DB8-A113-EBEA3FF2C35A}"/>
          </ac:grpSpMkLst>
        </pc:grpChg>
        <pc:picChg chg="add mod">
          <ac:chgData name="Cassidy Wallis" userId="4dc1008951e54a52" providerId="LiveId" clId="{1E7EA1E9-30B3-4581-9ECA-29D7EE44196C}" dt="2023-02-17T20:43:33.002" v="6690" actId="1076"/>
          <ac:picMkLst>
            <pc:docMk/>
            <pc:sldMk cId="532552093" sldId="263"/>
            <ac:picMk id="14" creationId="{58F80F9A-6FDC-0693-9EC5-8E16F5C867CA}"/>
          </ac:picMkLst>
        </pc:picChg>
      </pc:sldChg>
      <pc:sldChg chg="del modNotesTx">
        <pc:chgData name="Cassidy Wallis" userId="4dc1008951e54a52" providerId="LiveId" clId="{1E7EA1E9-30B3-4581-9ECA-29D7EE44196C}" dt="2023-02-19T22:27:09.337" v="11231" actId="2696"/>
        <pc:sldMkLst>
          <pc:docMk/>
          <pc:sldMk cId="4047264299" sldId="264"/>
        </pc:sldMkLst>
      </pc:sldChg>
      <pc:sldChg chg="del">
        <pc:chgData name="Cassidy Wallis" userId="4dc1008951e54a52" providerId="LiveId" clId="{1E7EA1E9-30B3-4581-9ECA-29D7EE44196C}" dt="2023-02-19T22:27:15.573" v="11233" actId="2696"/>
        <pc:sldMkLst>
          <pc:docMk/>
          <pc:sldMk cId="3536286345" sldId="265"/>
        </pc:sldMkLst>
      </pc:sldChg>
      <pc:sldChg chg="del">
        <pc:chgData name="Cassidy Wallis" userId="4dc1008951e54a52" providerId="LiveId" clId="{1E7EA1E9-30B3-4581-9ECA-29D7EE44196C}" dt="2023-02-17T02:10:26.087" v="1155" actId="2696"/>
        <pc:sldMkLst>
          <pc:docMk/>
          <pc:sldMk cId="3380641443" sldId="266"/>
        </pc:sldMkLst>
      </pc:sldChg>
      <pc:sldChg chg="del">
        <pc:chgData name="Cassidy Wallis" userId="4dc1008951e54a52" providerId="LiveId" clId="{1E7EA1E9-30B3-4581-9ECA-29D7EE44196C}" dt="2023-02-17T02:10:26.087" v="1155" actId="2696"/>
        <pc:sldMkLst>
          <pc:docMk/>
          <pc:sldMk cId="601015433" sldId="267"/>
        </pc:sldMkLst>
      </pc:sldChg>
      <pc:sldChg chg="del">
        <pc:chgData name="Cassidy Wallis" userId="4dc1008951e54a52" providerId="LiveId" clId="{1E7EA1E9-30B3-4581-9ECA-29D7EE44196C}" dt="2023-02-17T02:10:26.087" v="1155" actId="2696"/>
        <pc:sldMkLst>
          <pc:docMk/>
          <pc:sldMk cId="2045131062" sldId="268"/>
        </pc:sldMkLst>
      </pc:sldChg>
      <pc:sldChg chg="del mod modShow">
        <pc:chgData name="Cassidy Wallis" userId="4dc1008951e54a52" providerId="LiveId" clId="{1E7EA1E9-30B3-4581-9ECA-29D7EE44196C}" dt="2023-02-25T18:33:34.054" v="24847" actId="2696"/>
        <pc:sldMkLst>
          <pc:docMk/>
          <pc:sldMk cId="441100471" sldId="269"/>
        </pc:sldMkLst>
      </pc:sldChg>
      <pc:sldChg chg="new del">
        <pc:chgData name="Cassidy Wallis" userId="4dc1008951e54a52" providerId="LiveId" clId="{1E7EA1E9-30B3-4581-9ECA-29D7EE44196C}" dt="2023-02-17T02:10:20.225" v="1154" actId="2696"/>
        <pc:sldMkLst>
          <pc:docMk/>
          <pc:sldMk cId="3262957139" sldId="270"/>
        </pc:sldMkLst>
      </pc:sldChg>
      <pc:sldChg chg="new del">
        <pc:chgData name="Cassidy Wallis" userId="4dc1008951e54a52" providerId="LiveId" clId="{1E7EA1E9-30B3-4581-9ECA-29D7EE44196C}" dt="2023-02-17T02:10:20.225" v="1154" actId="2696"/>
        <pc:sldMkLst>
          <pc:docMk/>
          <pc:sldMk cId="761664771" sldId="271"/>
        </pc:sldMkLst>
      </pc:sldChg>
      <pc:sldChg chg="new del">
        <pc:chgData name="Cassidy Wallis" userId="4dc1008951e54a52" providerId="LiveId" clId="{1E7EA1E9-30B3-4581-9ECA-29D7EE44196C}" dt="2023-02-17T02:10:20.225" v="1154" actId="2696"/>
        <pc:sldMkLst>
          <pc:docMk/>
          <pc:sldMk cId="3659249578" sldId="272"/>
        </pc:sldMkLst>
      </pc:sldChg>
      <pc:sldChg chg="modSp new del mod modNotesTx">
        <pc:chgData name="Cassidy Wallis" userId="4dc1008951e54a52" providerId="LiveId" clId="{1E7EA1E9-30B3-4581-9ECA-29D7EE44196C}" dt="2023-02-21T02:30:37.467" v="17568" actId="47"/>
        <pc:sldMkLst>
          <pc:docMk/>
          <pc:sldMk cId="204827384" sldId="273"/>
        </pc:sldMkLst>
        <pc:spChg chg="mod">
          <ac:chgData name="Cassidy Wallis" userId="4dc1008951e54a52" providerId="LiveId" clId="{1E7EA1E9-30B3-4581-9ECA-29D7EE44196C}" dt="2023-02-09T00:23:51.297" v="26" actId="20577"/>
          <ac:spMkLst>
            <pc:docMk/>
            <pc:sldMk cId="204827384" sldId="273"/>
            <ac:spMk id="2" creationId="{EFE2F213-A0AE-0E8B-2B5C-E440D5A45DEA}"/>
          </ac:spMkLst>
        </pc:spChg>
      </pc:sldChg>
      <pc:sldChg chg="modSp new del mod modNotesTx">
        <pc:chgData name="Cassidy Wallis" userId="4dc1008951e54a52" providerId="LiveId" clId="{1E7EA1E9-30B3-4581-9ECA-29D7EE44196C}" dt="2023-02-19T22:27:11.418" v="11232" actId="2696"/>
        <pc:sldMkLst>
          <pc:docMk/>
          <pc:sldMk cId="2384885178" sldId="274"/>
        </pc:sldMkLst>
        <pc:spChg chg="mod">
          <ac:chgData name="Cassidy Wallis" userId="4dc1008951e54a52" providerId="LiveId" clId="{1E7EA1E9-30B3-4581-9ECA-29D7EE44196C}" dt="2023-02-09T00:25:37.845" v="77" actId="20577"/>
          <ac:spMkLst>
            <pc:docMk/>
            <pc:sldMk cId="2384885178" sldId="274"/>
            <ac:spMk id="2" creationId="{6AAC6615-02F8-9769-EB95-BB6D9A8B2D9E}"/>
          </ac:spMkLst>
        </pc:spChg>
      </pc:sldChg>
      <pc:sldChg chg="addSp modSp new mod modNotesTx">
        <pc:chgData name="Cassidy Wallis" userId="4dc1008951e54a52" providerId="LiveId" clId="{1E7EA1E9-30B3-4581-9ECA-29D7EE44196C}" dt="2023-03-02T19:03:40.003" v="26215" actId="27636"/>
        <pc:sldMkLst>
          <pc:docMk/>
          <pc:sldMk cId="2407150961" sldId="275"/>
        </pc:sldMkLst>
        <pc:spChg chg="mod">
          <ac:chgData name="Cassidy Wallis" userId="4dc1008951e54a52" providerId="LiveId" clId="{1E7EA1E9-30B3-4581-9ECA-29D7EE44196C}" dt="2023-03-02T19:03:37.099" v="26213" actId="1076"/>
          <ac:spMkLst>
            <pc:docMk/>
            <pc:sldMk cId="2407150961" sldId="275"/>
            <ac:spMk id="2" creationId="{0F10F3F4-90F9-D40F-4704-F6909DBFA873}"/>
          </ac:spMkLst>
        </pc:spChg>
        <pc:spChg chg="mod">
          <ac:chgData name="Cassidy Wallis" userId="4dc1008951e54a52" providerId="LiveId" clId="{1E7EA1E9-30B3-4581-9ECA-29D7EE44196C}" dt="2023-03-02T19:03:40.003" v="26215" actId="27636"/>
          <ac:spMkLst>
            <pc:docMk/>
            <pc:sldMk cId="2407150961" sldId="275"/>
            <ac:spMk id="3" creationId="{8FCAB4A3-80A6-FD1C-987E-F7C93708FD99}"/>
          </ac:spMkLst>
        </pc:spChg>
        <pc:picChg chg="add mod">
          <ac:chgData name="Cassidy Wallis" userId="4dc1008951e54a52" providerId="LiveId" clId="{1E7EA1E9-30B3-4581-9ECA-29D7EE44196C}" dt="2023-02-21T02:59:44.338" v="19230" actId="1076"/>
          <ac:picMkLst>
            <pc:docMk/>
            <pc:sldMk cId="2407150961" sldId="275"/>
            <ac:picMk id="4" creationId="{06859CAF-8BA8-A3AA-6307-41157B213BB6}"/>
          </ac:picMkLst>
        </pc:picChg>
      </pc:sldChg>
      <pc:sldChg chg="addSp delSp modSp new mod modAnim modNotesTx">
        <pc:chgData name="Cassidy Wallis" userId="4dc1008951e54a52" providerId="LiveId" clId="{1E7EA1E9-30B3-4581-9ECA-29D7EE44196C}" dt="2023-03-02T19:12:40.690" v="26486" actId="2"/>
        <pc:sldMkLst>
          <pc:docMk/>
          <pc:sldMk cId="3756440760" sldId="276"/>
        </pc:sldMkLst>
        <pc:spChg chg="mod">
          <ac:chgData name="Cassidy Wallis" userId="4dc1008951e54a52" providerId="LiveId" clId="{1E7EA1E9-30B3-4581-9ECA-29D7EE44196C}" dt="2023-02-17T17:55:52.297" v="2399" actId="1076"/>
          <ac:spMkLst>
            <pc:docMk/>
            <pc:sldMk cId="3756440760" sldId="276"/>
            <ac:spMk id="2" creationId="{EBEE12CE-90FD-326B-9701-6F23EF72794D}"/>
          </ac:spMkLst>
        </pc:spChg>
        <pc:spChg chg="mod">
          <ac:chgData name="Cassidy Wallis" userId="4dc1008951e54a52" providerId="LiveId" clId="{1E7EA1E9-30B3-4581-9ECA-29D7EE44196C}" dt="2023-03-02T19:04:14.113" v="26219" actId="27636"/>
          <ac:spMkLst>
            <pc:docMk/>
            <pc:sldMk cId="3756440760" sldId="276"/>
            <ac:spMk id="3" creationId="{0A6323C6-AA68-FA86-1A71-F5D9F15C731B}"/>
          </ac:spMkLst>
        </pc:spChg>
        <pc:spChg chg="add del">
          <ac:chgData name="Cassidy Wallis" userId="4dc1008951e54a52" providerId="LiveId" clId="{1E7EA1E9-30B3-4581-9ECA-29D7EE44196C}" dt="2023-02-17T17:46:27.069" v="1978" actId="478"/>
          <ac:spMkLst>
            <pc:docMk/>
            <pc:sldMk cId="3756440760" sldId="276"/>
            <ac:spMk id="4" creationId="{889D6B62-92A7-F506-068A-28112C115379}"/>
          </ac:spMkLst>
        </pc:spChg>
        <pc:spChg chg="add mod">
          <ac:chgData name="Cassidy Wallis" userId="4dc1008951e54a52" providerId="LiveId" clId="{1E7EA1E9-30B3-4581-9ECA-29D7EE44196C}" dt="2023-03-02T19:04:26.102" v="26221" actId="20577"/>
          <ac:spMkLst>
            <pc:docMk/>
            <pc:sldMk cId="3756440760" sldId="276"/>
            <ac:spMk id="5" creationId="{F6C1AEF0-4C46-023F-16A3-A7481AEA4335}"/>
          </ac:spMkLst>
        </pc:spChg>
        <pc:spChg chg="add mod">
          <ac:chgData name="Cassidy Wallis" userId="4dc1008951e54a52" providerId="LiveId" clId="{1E7EA1E9-30B3-4581-9ECA-29D7EE44196C}" dt="2023-02-17T17:55:50.157" v="2398" actId="1076"/>
          <ac:spMkLst>
            <pc:docMk/>
            <pc:sldMk cId="3756440760" sldId="276"/>
            <ac:spMk id="7" creationId="{FCB11DE4-52BA-4349-D972-CABFEB4A268C}"/>
          </ac:spMkLst>
        </pc:spChg>
        <pc:spChg chg="add mod">
          <ac:chgData name="Cassidy Wallis" userId="4dc1008951e54a52" providerId="LiveId" clId="{1E7EA1E9-30B3-4581-9ECA-29D7EE44196C}" dt="2023-02-17T17:53:31.557" v="2283" actId="164"/>
          <ac:spMkLst>
            <pc:docMk/>
            <pc:sldMk cId="3756440760" sldId="276"/>
            <ac:spMk id="8" creationId="{C81C1440-7FB0-32E7-49B7-3B649A8491B4}"/>
          </ac:spMkLst>
        </pc:spChg>
        <pc:spChg chg="add mod">
          <ac:chgData name="Cassidy Wallis" userId="4dc1008951e54a52" providerId="LiveId" clId="{1E7EA1E9-30B3-4581-9ECA-29D7EE44196C}" dt="2023-02-17T17:56:45.182" v="2402" actId="255"/>
          <ac:spMkLst>
            <pc:docMk/>
            <pc:sldMk cId="3756440760" sldId="276"/>
            <ac:spMk id="10" creationId="{F013B06A-63FD-1495-38DC-E540A244C664}"/>
          </ac:spMkLst>
        </pc:spChg>
        <pc:spChg chg="add mod">
          <ac:chgData name="Cassidy Wallis" userId="4dc1008951e54a52" providerId="LiveId" clId="{1E7EA1E9-30B3-4581-9ECA-29D7EE44196C}" dt="2023-02-17T17:56:50.897" v="2403" actId="255"/>
          <ac:spMkLst>
            <pc:docMk/>
            <pc:sldMk cId="3756440760" sldId="276"/>
            <ac:spMk id="11" creationId="{F091CFEA-05C6-5F1A-859B-B5B5C68A4260}"/>
          </ac:spMkLst>
        </pc:spChg>
        <pc:spChg chg="add mod">
          <ac:chgData name="Cassidy Wallis" userId="4dc1008951e54a52" providerId="LiveId" clId="{1E7EA1E9-30B3-4581-9ECA-29D7EE44196C}" dt="2023-03-02T19:12:36.698" v="26484" actId="2"/>
          <ac:spMkLst>
            <pc:docMk/>
            <pc:sldMk cId="3756440760" sldId="276"/>
            <ac:spMk id="13" creationId="{56FF45B0-D8A7-3B93-3DB4-5F20C802A62D}"/>
          </ac:spMkLst>
        </pc:spChg>
        <pc:grpChg chg="add mod">
          <ac:chgData name="Cassidy Wallis" userId="4dc1008951e54a52" providerId="LiveId" clId="{1E7EA1E9-30B3-4581-9ECA-29D7EE44196C}" dt="2023-02-17T17:55:50.157" v="2398" actId="1076"/>
          <ac:grpSpMkLst>
            <pc:docMk/>
            <pc:sldMk cId="3756440760" sldId="276"/>
            <ac:grpSpMk id="9" creationId="{E3129B0E-1F2E-0D14-2BF6-DB7CE60B1F1B}"/>
          </ac:grpSpMkLst>
        </pc:grpChg>
        <pc:picChg chg="add mod">
          <ac:chgData name="Cassidy Wallis" userId="4dc1008951e54a52" providerId="LiveId" clId="{1E7EA1E9-30B3-4581-9ECA-29D7EE44196C}" dt="2023-02-17T17:50:21.659" v="2252" actId="1076"/>
          <ac:picMkLst>
            <pc:docMk/>
            <pc:sldMk cId="3756440760" sldId="276"/>
            <ac:picMk id="6" creationId="{F92E295F-EADA-CFD2-FE98-14E05966C835}"/>
          </ac:picMkLst>
        </pc:picChg>
      </pc:sldChg>
      <pc:sldChg chg="modSp new del mod modNotesTx">
        <pc:chgData name="Cassidy Wallis" userId="4dc1008951e54a52" providerId="LiveId" clId="{1E7EA1E9-30B3-4581-9ECA-29D7EE44196C}" dt="2023-02-17T17:51:12.383" v="2256" actId="2696"/>
        <pc:sldMkLst>
          <pc:docMk/>
          <pc:sldMk cId="3631749830" sldId="277"/>
        </pc:sldMkLst>
        <pc:spChg chg="mod">
          <ac:chgData name="Cassidy Wallis" userId="4dc1008951e54a52" providerId="LiveId" clId="{1E7EA1E9-30B3-4581-9ECA-29D7EE44196C}" dt="2023-02-17T02:08:31.597" v="1151" actId="20577"/>
          <ac:spMkLst>
            <pc:docMk/>
            <pc:sldMk cId="3631749830" sldId="277"/>
            <ac:spMk id="2" creationId="{1A2DBD11-0249-9C95-1C7E-200BC3AE292C}"/>
          </ac:spMkLst>
        </pc:spChg>
      </pc:sldChg>
      <pc:sldChg chg="modSp new del mod">
        <pc:chgData name="Cassidy Wallis" userId="4dc1008951e54a52" providerId="LiveId" clId="{1E7EA1E9-30B3-4581-9ECA-29D7EE44196C}" dt="2023-02-09T05:21:35.844" v="776" actId="2696"/>
        <pc:sldMkLst>
          <pc:docMk/>
          <pc:sldMk cId="3886289861" sldId="278"/>
        </pc:sldMkLst>
        <pc:spChg chg="mod">
          <ac:chgData name="Cassidy Wallis" userId="4dc1008951e54a52" providerId="LiveId" clId="{1E7EA1E9-30B3-4581-9ECA-29D7EE44196C}" dt="2023-02-09T05:21:33.205" v="775" actId="20577"/>
          <ac:spMkLst>
            <pc:docMk/>
            <pc:sldMk cId="3886289861" sldId="278"/>
            <ac:spMk id="2" creationId="{B52B93C5-CF3A-E367-8862-D4E558F644DA}"/>
          </ac:spMkLst>
        </pc:spChg>
      </pc:sldChg>
      <pc:sldChg chg="addSp delSp modSp new mod setBg modAnim modNotesTx">
        <pc:chgData name="Cassidy Wallis" userId="4dc1008951e54a52" providerId="LiveId" clId="{1E7EA1E9-30B3-4581-9ECA-29D7EE44196C}" dt="2023-03-02T19:07:06.330" v="26235" actId="5793"/>
        <pc:sldMkLst>
          <pc:docMk/>
          <pc:sldMk cId="3925422928" sldId="278"/>
        </pc:sldMkLst>
        <pc:spChg chg="mod">
          <ac:chgData name="Cassidy Wallis" userId="4dc1008951e54a52" providerId="LiveId" clId="{1E7EA1E9-30B3-4581-9ECA-29D7EE44196C}" dt="2023-02-27T18:35:35.046" v="24958" actId="20577"/>
          <ac:spMkLst>
            <pc:docMk/>
            <pc:sldMk cId="3925422928" sldId="278"/>
            <ac:spMk id="2" creationId="{DA80D762-F79D-1533-4241-5CC9069D891E}"/>
          </ac:spMkLst>
        </pc:spChg>
        <pc:spChg chg="del">
          <ac:chgData name="Cassidy Wallis" userId="4dc1008951e54a52" providerId="LiveId" clId="{1E7EA1E9-30B3-4581-9ECA-29D7EE44196C}" dt="2023-02-17T18:00:21.805" v="2409" actId="1032"/>
          <ac:spMkLst>
            <pc:docMk/>
            <pc:sldMk cId="3925422928" sldId="278"/>
            <ac:spMk id="3" creationId="{8ABF5F97-6316-B38F-FDC7-DD610AADDA8C}"/>
          </ac:spMkLst>
        </pc:spChg>
        <pc:spChg chg="del mod">
          <ac:chgData name="Cassidy Wallis" userId="4dc1008951e54a52" providerId="LiveId" clId="{1E7EA1E9-30B3-4581-9ECA-29D7EE44196C}" dt="2023-02-17T18:03:45.151" v="2541" actId="478"/>
          <ac:spMkLst>
            <pc:docMk/>
            <pc:sldMk cId="3925422928" sldId="278"/>
            <ac:spMk id="7" creationId="{36DE2F86-6D52-636A-ECF9-49F60B3BAA1F}"/>
          </ac:spMkLst>
        </pc:spChg>
        <pc:spChg chg="add mod">
          <ac:chgData name="Cassidy Wallis" userId="4dc1008951e54a52" providerId="LiveId" clId="{1E7EA1E9-30B3-4581-9ECA-29D7EE44196C}" dt="2023-03-02T19:04:42.766" v="26222" actId="2711"/>
          <ac:spMkLst>
            <pc:docMk/>
            <pc:sldMk cId="3925422928" sldId="278"/>
            <ac:spMk id="18" creationId="{D12C50DC-5B1D-6027-A18F-1C0A4A07B02A}"/>
          </ac:spMkLst>
        </pc:spChg>
        <pc:spChg chg="add del">
          <ac:chgData name="Cassidy Wallis" userId="4dc1008951e54a52" providerId="LiveId" clId="{1E7EA1E9-30B3-4581-9ECA-29D7EE44196C}" dt="2023-02-17T18:06:44.137" v="2571" actId="26606"/>
          <ac:spMkLst>
            <pc:docMk/>
            <pc:sldMk cId="3925422928" sldId="278"/>
            <ac:spMk id="19" creationId="{5B779097-0D69-4290-BA87-1376821E4A30}"/>
          </ac:spMkLst>
        </pc:spChg>
        <pc:spChg chg="add mod">
          <ac:chgData name="Cassidy Wallis" userId="4dc1008951e54a52" providerId="LiveId" clId="{1E7EA1E9-30B3-4581-9ECA-29D7EE44196C}" dt="2023-03-02T19:04:46.096" v="26223" actId="2711"/>
          <ac:spMkLst>
            <pc:docMk/>
            <pc:sldMk cId="3925422928" sldId="278"/>
            <ac:spMk id="20" creationId="{9A0CD3EB-4E4F-9DDC-8BB2-A75218365563}"/>
          </ac:spMkLst>
        </pc:spChg>
        <pc:spChg chg="add mod">
          <ac:chgData name="Cassidy Wallis" userId="4dc1008951e54a52" providerId="LiveId" clId="{1E7EA1E9-30B3-4581-9ECA-29D7EE44196C}" dt="2023-03-02T19:04:50.137" v="26224" actId="2711"/>
          <ac:spMkLst>
            <pc:docMk/>
            <pc:sldMk cId="3925422928" sldId="278"/>
            <ac:spMk id="24" creationId="{A623241E-DDEC-B33E-7D90-C97748A0ACA2}"/>
          </ac:spMkLst>
        </pc:spChg>
        <pc:spChg chg="add del mod">
          <ac:chgData name="Cassidy Wallis" userId="4dc1008951e54a52" providerId="LiveId" clId="{1E7EA1E9-30B3-4581-9ECA-29D7EE44196C}" dt="2023-02-17T18:14:15.247" v="2891" actId="478"/>
          <ac:spMkLst>
            <pc:docMk/>
            <pc:sldMk cId="3925422928" sldId="278"/>
            <ac:spMk id="32" creationId="{2A67FA8E-A4F5-B683-A51B-94E148E7EC69}"/>
          </ac:spMkLst>
        </pc:spChg>
        <pc:spChg chg="add mod">
          <ac:chgData name="Cassidy Wallis" userId="4dc1008951e54a52" providerId="LiveId" clId="{1E7EA1E9-30B3-4581-9ECA-29D7EE44196C}" dt="2023-02-17T18:21:15.153" v="3063" actId="1076"/>
          <ac:spMkLst>
            <pc:docMk/>
            <pc:sldMk cId="3925422928" sldId="278"/>
            <ac:spMk id="40" creationId="{E166974E-DE11-C24F-4346-3E84B56B15F1}"/>
          </ac:spMkLst>
        </pc:spChg>
        <pc:grpChg chg="add mod">
          <ac:chgData name="Cassidy Wallis" userId="4dc1008951e54a52" providerId="LiveId" clId="{1E7EA1E9-30B3-4581-9ECA-29D7EE44196C}" dt="2023-02-17T18:11:20.768" v="2664" actId="1076"/>
          <ac:grpSpMkLst>
            <pc:docMk/>
            <pc:sldMk cId="3925422928" sldId="278"/>
            <ac:grpSpMk id="17" creationId="{127FA921-4DED-DFCF-F571-C786180DAC38}"/>
          </ac:grpSpMkLst>
        </pc:grpChg>
        <pc:grpChg chg="add del">
          <ac:chgData name="Cassidy Wallis" userId="4dc1008951e54a52" providerId="LiveId" clId="{1E7EA1E9-30B3-4581-9ECA-29D7EE44196C}" dt="2023-02-17T18:06:44.137" v="2571" actId="26606"/>
          <ac:grpSpMkLst>
            <pc:docMk/>
            <pc:sldMk cId="3925422928" sldId="278"/>
            <ac:grpSpMk id="21" creationId="{EBAD34AF-5414-49A5-AB75-F1CA854B3094}"/>
          </ac:grpSpMkLst>
        </pc:grpChg>
        <pc:grpChg chg="add del">
          <ac:chgData name="Cassidy Wallis" userId="4dc1008951e54a52" providerId="LiveId" clId="{1E7EA1E9-30B3-4581-9ECA-29D7EE44196C}" dt="2023-02-17T18:06:44.137" v="2571" actId="26606"/>
          <ac:grpSpMkLst>
            <pc:docMk/>
            <pc:sldMk cId="3925422928" sldId="278"/>
            <ac:grpSpMk id="25" creationId="{A7058376-8680-4625-B783-C9F525147657}"/>
          </ac:grpSpMkLst>
        </pc:grpChg>
        <pc:grpChg chg="add del">
          <ac:chgData name="Cassidy Wallis" userId="4dc1008951e54a52" providerId="LiveId" clId="{1E7EA1E9-30B3-4581-9ECA-29D7EE44196C}" dt="2023-02-17T18:06:44.137" v="2571" actId="26606"/>
          <ac:grpSpMkLst>
            <pc:docMk/>
            <pc:sldMk cId="3925422928" sldId="278"/>
            <ac:grpSpMk id="29" creationId="{6C6D9DC8-9EDB-48B2-8125-10F4D6B8995B}"/>
          </ac:grpSpMkLst>
        </pc:grpChg>
        <pc:grpChg chg="add del">
          <ac:chgData name="Cassidy Wallis" userId="4dc1008951e54a52" providerId="LiveId" clId="{1E7EA1E9-30B3-4581-9ECA-29D7EE44196C}" dt="2023-02-17T18:06:44.137" v="2571" actId="26606"/>
          <ac:grpSpMkLst>
            <pc:docMk/>
            <pc:sldMk cId="3925422928" sldId="278"/>
            <ac:grpSpMk id="33" creationId="{BCE84650-6FAA-48DC-BB93-39BB42D85F57}"/>
          </ac:grpSpMkLst>
        </pc:grpChg>
        <pc:grpChg chg="add del">
          <ac:chgData name="Cassidy Wallis" userId="4dc1008951e54a52" providerId="LiveId" clId="{1E7EA1E9-30B3-4581-9ECA-29D7EE44196C}" dt="2023-02-17T18:06:44.137" v="2571" actId="26606"/>
          <ac:grpSpMkLst>
            <pc:docMk/>
            <pc:sldMk cId="3925422928" sldId="278"/>
            <ac:grpSpMk id="37" creationId="{13E67C91-5B28-4AAD-881B-55AD0E00453B}"/>
          </ac:grpSpMkLst>
        </pc:grpChg>
        <pc:graphicFrameChg chg="add del mod ord modGraphic">
          <ac:chgData name="Cassidy Wallis" userId="4dc1008951e54a52" providerId="LiveId" clId="{1E7EA1E9-30B3-4581-9ECA-29D7EE44196C}" dt="2023-02-17T18:14:12.743" v="2890" actId="478"/>
          <ac:graphicFrameMkLst>
            <pc:docMk/>
            <pc:sldMk cId="3925422928" sldId="278"/>
            <ac:graphicFrameMk id="4" creationId="{C87D5417-C911-F4E8-B66D-9E802B64DD30}"/>
          </ac:graphicFrameMkLst>
        </pc:graphicFrameChg>
        <pc:picChg chg="add del mod">
          <ac:chgData name="Cassidy Wallis" userId="4dc1008951e54a52" providerId="LiveId" clId="{1E7EA1E9-30B3-4581-9ECA-29D7EE44196C}" dt="2023-02-17T18:00:51.914" v="2412" actId="27803"/>
          <ac:picMkLst>
            <pc:docMk/>
            <pc:sldMk cId="3925422928" sldId="278"/>
            <ac:picMk id="6" creationId="{36DE2F86-6D52-636A-ECF9-49F60B3BAA1F}"/>
          </ac:picMkLst>
        </pc:picChg>
        <pc:picChg chg="add del mod">
          <ac:chgData name="Cassidy Wallis" userId="4dc1008951e54a52" providerId="LiveId" clId="{1E7EA1E9-30B3-4581-9ECA-29D7EE44196C}" dt="2023-02-17T18:11:18.435" v="2663" actId="164"/>
          <ac:picMkLst>
            <pc:docMk/>
            <pc:sldMk cId="3925422928" sldId="278"/>
            <ac:picMk id="9" creationId="{5064F9EA-3728-3C48-C597-3C6A37BE5CB6}"/>
          </ac:picMkLst>
        </pc:picChg>
        <pc:picChg chg="add del mod ord">
          <ac:chgData name="Cassidy Wallis" userId="4dc1008951e54a52" providerId="LiveId" clId="{1E7EA1E9-30B3-4581-9ECA-29D7EE44196C}" dt="2023-02-17T18:11:18.435" v="2663" actId="164"/>
          <ac:picMkLst>
            <pc:docMk/>
            <pc:sldMk cId="3925422928" sldId="278"/>
            <ac:picMk id="11" creationId="{D6435800-C182-D686-AD3D-F5C1EFF08BD8}"/>
          </ac:picMkLst>
        </pc:picChg>
        <pc:picChg chg="add del mod">
          <ac:chgData name="Cassidy Wallis" userId="4dc1008951e54a52" providerId="LiveId" clId="{1E7EA1E9-30B3-4581-9ECA-29D7EE44196C}" dt="2023-02-17T18:11:18.435" v="2663" actId="164"/>
          <ac:picMkLst>
            <pc:docMk/>
            <pc:sldMk cId="3925422928" sldId="278"/>
            <ac:picMk id="13" creationId="{EE130E44-6D69-7427-7FAD-4ABD4B9975BA}"/>
          </ac:picMkLst>
        </pc:picChg>
        <pc:picChg chg="add mod">
          <ac:chgData name="Cassidy Wallis" userId="4dc1008951e54a52" providerId="LiveId" clId="{1E7EA1E9-30B3-4581-9ECA-29D7EE44196C}" dt="2023-02-17T18:06:44.137" v="2571" actId="26606"/>
          <ac:picMkLst>
            <pc:docMk/>
            <pc:sldMk cId="3925422928" sldId="278"/>
            <ac:picMk id="14" creationId="{FDB1631E-B292-5E41-7D69-61DF4126431A}"/>
          </ac:picMkLst>
        </pc:picChg>
        <pc:picChg chg="add del mod">
          <ac:chgData name="Cassidy Wallis" userId="4dc1008951e54a52" providerId="LiveId" clId="{1E7EA1E9-30B3-4581-9ECA-29D7EE44196C}" dt="2023-02-17T18:09:20.758" v="2648" actId="478"/>
          <ac:picMkLst>
            <pc:docMk/>
            <pc:sldMk cId="3925422928" sldId="278"/>
            <ac:picMk id="16" creationId="{B77C18F1-74A6-D7E2-032A-C9CB9FD43144}"/>
          </ac:picMkLst>
        </pc:picChg>
      </pc:sldChg>
      <pc:sldChg chg="addSp delSp modSp new mod modAnim modNotesTx">
        <pc:chgData name="Cassidy Wallis" userId="4dc1008951e54a52" providerId="LiveId" clId="{1E7EA1E9-30B3-4581-9ECA-29D7EE44196C}" dt="2023-03-02T19:07:15.145" v="26237" actId="20577"/>
        <pc:sldMkLst>
          <pc:docMk/>
          <pc:sldMk cId="1355897433" sldId="279"/>
        </pc:sldMkLst>
        <pc:spChg chg="mod">
          <ac:chgData name="Cassidy Wallis" userId="4dc1008951e54a52" providerId="LiveId" clId="{1E7EA1E9-30B3-4581-9ECA-29D7EE44196C}" dt="2023-02-17T17:44:12.412" v="1966" actId="1035"/>
          <ac:spMkLst>
            <pc:docMk/>
            <pc:sldMk cId="1355897433" sldId="279"/>
            <ac:spMk id="2" creationId="{5002B534-4A1B-D433-9EF8-855506A900D0}"/>
          </ac:spMkLst>
        </pc:spChg>
        <pc:spChg chg="del">
          <ac:chgData name="Cassidy Wallis" userId="4dc1008951e54a52" providerId="LiveId" clId="{1E7EA1E9-30B3-4581-9ECA-29D7EE44196C}" dt="2023-02-17T17:32:01.456" v="1838" actId="931"/>
          <ac:spMkLst>
            <pc:docMk/>
            <pc:sldMk cId="1355897433" sldId="279"/>
            <ac:spMk id="3" creationId="{B1C9B97E-2495-E678-CB64-74A7B33738BE}"/>
          </ac:spMkLst>
        </pc:spChg>
        <pc:spChg chg="add del mod">
          <ac:chgData name="Cassidy Wallis" userId="4dc1008951e54a52" providerId="LiveId" clId="{1E7EA1E9-30B3-4581-9ECA-29D7EE44196C}" dt="2023-02-17T17:35:20.933" v="1861" actId="478"/>
          <ac:spMkLst>
            <pc:docMk/>
            <pc:sldMk cId="1355897433" sldId="279"/>
            <ac:spMk id="6" creationId="{F80FB544-BDE9-E141-D7D2-D8CDD859BD18}"/>
          </ac:spMkLst>
        </pc:spChg>
        <pc:spChg chg="add del mod">
          <ac:chgData name="Cassidy Wallis" userId="4dc1008951e54a52" providerId="LiveId" clId="{1E7EA1E9-30B3-4581-9ECA-29D7EE44196C}" dt="2023-02-17T17:36:01.284" v="1866" actId="931"/>
          <ac:spMkLst>
            <pc:docMk/>
            <pc:sldMk cId="1355897433" sldId="279"/>
            <ac:spMk id="9" creationId="{1BBE8BBF-A0C7-CD86-6979-BD692A3D3F9B}"/>
          </ac:spMkLst>
        </pc:spChg>
        <pc:spChg chg="add mod">
          <ac:chgData name="Cassidy Wallis" userId="4dc1008951e54a52" providerId="LiveId" clId="{1E7EA1E9-30B3-4581-9ECA-29D7EE44196C}" dt="2023-02-17T17:44:12.412" v="1966" actId="1035"/>
          <ac:spMkLst>
            <pc:docMk/>
            <pc:sldMk cId="1355897433" sldId="279"/>
            <ac:spMk id="13" creationId="{A71303DE-705B-1420-D0EA-94FEBB71926D}"/>
          </ac:spMkLst>
        </pc:spChg>
        <pc:spChg chg="add mod">
          <ac:chgData name="Cassidy Wallis" userId="4dc1008951e54a52" providerId="LiveId" clId="{1E7EA1E9-30B3-4581-9ECA-29D7EE44196C}" dt="2023-02-17T17:44:12.412" v="1966" actId="1035"/>
          <ac:spMkLst>
            <pc:docMk/>
            <pc:sldMk cId="1355897433" sldId="279"/>
            <ac:spMk id="14" creationId="{CAC69414-C00E-A1B9-6F0E-4C3180513939}"/>
          </ac:spMkLst>
        </pc:spChg>
        <pc:spChg chg="add mod">
          <ac:chgData name="Cassidy Wallis" userId="4dc1008951e54a52" providerId="LiveId" clId="{1E7EA1E9-30B3-4581-9ECA-29D7EE44196C}" dt="2023-02-17T17:44:12.412" v="1966" actId="1035"/>
          <ac:spMkLst>
            <pc:docMk/>
            <pc:sldMk cId="1355897433" sldId="279"/>
            <ac:spMk id="15" creationId="{4B2302FE-2930-D492-31B9-EA9A09D2C8D6}"/>
          </ac:spMkLst>
        </pc:spChg>
        <pc:spChg chg="add mod">
          <ac:chgData name="Cassidy Wallis" userId="4dc1008951e54a52" providerId="LiveId" clId="{1E7EA1E9-30B3-4581-9ECA-29D7EE44196C}" dt="2023-02-17T18:21:41.986" v="3067" actId="1076"/>
          <ac:spMkLst>
            <pc:docMk/>
            <pc:sldMk cId="1355897433" sldId="279"/>
            <ac:spMk id="18" creationId="{2C9B49FF-4627-A4F4-9D35-D7370ACA48C6}"/>
          </ac:spMkLst>
        </pc:spChg>
        <pc:picChg chg="add del mod">
          <ac:chgData name="Cassidy Wallis" userId="4dc1008951e54a52" providerId="LiveId" clId="{1E7EA1E9-30B3-4581-9ECA-29D7EE44196C}" dt="2023-02-17T17:35:43.807" v="1864" actId="478"/>
          <ac:picMkLst>
            <pc:docMk/>
            <pc:sldMk cId="1355897433" sldId="279"/>
            <ac:picMk id="5" creationId="{065B3F68-62CD-A864-95F8-2D137D648A68}"/>
          </ac:picMkLst>
        </pc:picChg>
        <pc:picChg chg="add del mod">
          <ac:chgData name="Cassidy Wallis" userId="4dc1008951e54a52" providerId="LiveId" clId="{1E7EA1E9-30B3-4581-9ECA-29D7EE44196C}" dt="2023-02-17T17:35:46.664" v="1865" actId="478"/>
          <ac:picMkLst>
            <pc:docMk/>
            <pc:sldMk cId="1355897433" sldId="279"/>
            <ac:picMk id="7" creationId="{61CAAD83-79BE-45F8-4E78-C1592CFEF46E}"/>
          </ac:picMkLst>
        </pc:picChg>
        <pc:picChg chg="add mod">
          <ac:chgData name="Cassidy Wallis" userId="4dc1008951e54a52" providerId="LiveId" clId="{1E7EA1E9-30B3-4581-9ECA-29D7EE44196C}" dt="2023-02-17T17:44:12.412" v="1966" actId="1035"/>
          <ac:picMkLst>
            <pc:docMk/>
            <pc:sldMk cId="1355897433" sldId="279"/>
            <ac:picMk id="11" creationId="{F6BA0A3D-2954-C41D-9162-164FEF6A0696}"/>
          </ac:picMkLst>
        </pc:picChg>
        <pc:picChg chg="add mod modCrop">
          <ac:chgData name="Cassidy Wallis" userId="4dc1008951e54a52" providerId="LiveId" clId="{1E7EA1E9-30B3-4581-9ECA-29D7EE44196C}" dt="2023-02-17T17:44:12.412" v="1966" actId="1035"/>
          <ac:picMkLst>
            <pc:docMk/>
            <pc:sldMk cId="1355897433" sldId="279"/>
            <ac:picMk id="12" creationId="{E8B99BD3-4841-0592-3646-82E105FF4F09}"/>
          </ac:picMkLst>
        </pc:picChg>
        <pc:picChg chg="add del mod">
          <ac:chgData name="Cassidy Wallis" userId="4dc1008951e54a52" providerId="LiveId" clId="{1E7EA1E9-30B3-4581-9ECA-29D7EE44196C}" dt="2023-02-17T17:43:41.228" v="1932" actId="478"/>
          <ac:picMkLst>
            <pc:docMk/>
            <pc:sldMk cId="1355897433" sldId="279"/>
            <ac:picMk id="16" creationId="{5CCC92A7-AD3F-F991-4D30-FA63C5DDD990}"/>
          </ac:picMkLst>
        </pc:picChg>
        <pc:picChg chg="add mod">
          <ac:chgData name="Cassidy Wallis" userId="4dc1008951e54a52" providerId="LiveId" clId="{1E7EA1E9-30B3-4581-9ECA-29D7EE44196C}" dt="2023-02-17T17:45:51.611" v="1976" actId="14100"/>
          <ac:picMkLst>
            <pc:docMk/>
            <pc:sldMk cId="1355897433" sldId="279"/>
            <ac:picMk id="17" creationId="{355DDDDF-8750-195F-4AD4-A4E7069F8307}"/>
          </ac:picMkLst>
        </pc:picChg>
      </pc:sldChg>
      <pc:sldChg chg="modSp new del mod modNotesTx">
        <pc:chgData name="Cassidy Wallis" userId="4dc1008951e54a52" providerId="LiveId" clId="{1E7EA1E9-30B3-4581-9ECA-29D7EE44196C}" dt="2023-02-17T18:26:23.854" v="3096" actId="2696"/>
        <pc:sldMkLst>
          <pc:docMk/>
          <pc:sldMk cId="3445674244" sldId="280"/>
        </pc:sldMkLst>
        <pc:spChg chg="mod">
          <ac:chgData name="Cassidy Wallis" userId="4dc1008951e54a52" providerId="LiveId" clId="{1E7EA1E9-30B3-4581-9ECA-29D7EE44196C}" dt="2023-02-17T02:12:19.648" v="1305" actId="20577"/>
          <ac:spMkLst>
            <pc:docMk/>
            <pc:sldMk cId="3445674244" sldId="280"/>
            <ac:spMk id="2" creationId="{9B46FD7B-1958-1809-E3B9-635C8035F74F}"/>
          </ac:spMkLst>
        </pc:spChg>
      </pc:sldChg>
      <pc:sldChg chg="addSp delSp modSp add modAnim modNotesTx">
        <pc:chgData name="Cassidy Wallis" userId="4dc1008951e54a52" providerId="LiveId" clId="{1E7EA1E9-30B3-4581-9ECA-29D7EE44196C}" dt="2023-03-02T17:45:33.576" v="26104"/>
        <pc:sldMkLst>
          <pc:docMk/>
          <pc:sldMk cId="2316994400" sldId="281"/>
        </pc:sldMkLst>
        <pc:spChg chg="add mod">
          <ac:chgData name="Cassidy Wallis" userId="4dc1008951e54a52" providerId="LiveId" clId="{1E7EA1E9-30B3-4581-9ECA-29D7EE44196C}" dt="2023-02-17T18:18:21.810" v="2906"/>
          <ac:spMkLst>
            <pc:docMk/>
            <pc:sldMk cId="2316994400" sldId="281"/>
            <ac:spMk id="3" creationId="{8E8B84A7-BC49-7A39-E641-A59BFABF2584}"/>
          </ac:spMkLst>
        </pc:spChg>
        <pc:spChg chg="add del mod">
          <ac:chgData name="Cassidy Wallis" userId="4dc1008951e54a52" providerId="LiveId" clId="{1E7EA1E9-30B3-4581-9ECA-29D7EE44196C}" dt="2023-02-17T18:21:35.105" v="3065"/>
          <ac:spMkLst>
            <pc:docMk/>
            <pc:sldMk cId="2316994400" sldId="281"/>
            <ac:spMk id="5" creationId="{C1146D0A-BB75-8BDF-66B2-EF6917332AE4}"/>
          </ac:spMkLst>
        </pc:spChg>
      </pc:sldChg>
      <pc:sldChg chg="addSp delSp modSp new mod modAnim modNotesTx">
        <pc:chgData name="Cassidy Wallis" userId="4dc1008951e54a52" providerId="LiveId" clId="{1E7EA1E9-30B3-4581-9ECA-29D7EE44196C}" dt="2023-03-02T19:01:11.007" v="26208" actId="20577"/>
        <pc:sldMkLst>
          <pc:docMk/>
          <pc:sldMk cId="941272676" sldId="282"/>
        </pc:sldMkLst>
        <pc:spChg chg="mod">
          <ac:chgData name="Cassidy Wallis" userId="4dc1008951e54a52" providerId="LiveId" clId="{1E7EA1E9-30B3-4581-9ECA-29D7EE44196C}" dt="2023-02-25T18:22:22.377" v="24789" actId="1036"/>
          <ac:spMkLst>
            <pc:docMk/>
            <pc:sldMk cId="941272676" sldId="282"/>
            <ac:spMk id="2" creationId="{984CBB71-7307-FCA2-AD76-C7DEAE877746}"/>
          </ac:spMkLst>
        </pc:spChg>
        <pc:spChg chg="del">
          <ac:chgData name="Cassidy Wallis" userId="4dc1008951e54a52" providerId="LiveId" clId="{1E7EA1E9-30B3-4581-9ECA-29D7EE44196C}" dt="2023-02-17T21:03:35.968" v="6840" actId="1032"/>
          <ac:spMkLst>
            <pc:docMk/>
            <pc:sldMk cId="941272676" sldId="282"/>
            <ac:spMk id="3" creationId="{B35A0616-82D5-A1ED-8302-4E8B11F7E025}"/>
          </ac:spMkLst>
        </pc:spChg>
        <pc:spChg chg="mod topLvl">
          <ac:chgData name="Cassidy Wallis" userId="4dc1008951e54a52" providerId="LiveId" clId="{1E7EA1E9-30B3-4581-9ECA-29D7EE44196C}" dt="2023-02-25T18:23:01.364" v="24795" actId="164"/>
          <ac:spMkLst>
            <pc:docMk/>
            <pc:sldMk cId="941272676" sldId="282"/>
            <ac:spMk id="4" creationId="{8C15F1C3-A0F2-0C61-6CD5-2715FB2A9913}"/>
          </ac:spMkLst>
        </pc:spChg>
        <pc:spChg chg="mod">
          <ac:chgData name="Cassidy Wallis" userId="4dc1008951e54a52" providerId="LiveId" clId="{1E7EA1E9-30B3-4581-9ECA-29D7EE44196C}" dt="2023-02-17T21:02:32.970" v="6836"/>
          <ac:spMkLst>
            <pc:docMk/>
            <pc:sldMk cId="941272676" sldId="282"/>
            <ac:spMk id="5" creationId="{9DC9BA29-445D-E77F-C31D-FA0D9F3EE1CC}"/>
          </ac:spMkLst>
        </pc:spChg>
        <pc:spChg chg="mod topLvl">
          <ac:chgData name="Cassidy Wallis" userId="4dc1008951e54a52" providerId="LiveId" clId="{1E7EA1E9-30B3-4581-9ECA-29D7EE44196C}" dt="2023-02-25T18:22:55.086" v="24793" actId="164"/>
          <ac:spMkLst>
            <pc:docMk/>
            <pc:sldMk cId="941272676" sldId="282"/>
            <ac:spMk id="5" creationId="{FADAD83F-44DD-54BB-7AEA-555EF53EEF51}"/>
          </ac:spMkLst>
        </pc:spChg>
        <pc:spChg chg="mod">
          <ac:chgData name="Cassidy Wallis" userId="4dc1008951e54a52" providerId="LiveId" clId="{1E7EA1E9-30B3-4581-9ECA-29D7EE44196C}" dt="2023-02-17T21:02:32.970" v="6836"/>
          <ac:spMkLst>
            <pc:docMk/>
            <pc:sldMk cId="941272676" sldId="282"/>
            <ac:spMk id="6" creationId="{19A224EF-7527-B223-F597-C72E9CED7C10}"/>
          </ac:spMkLst>
        </pc:spChg>
        <pc:spChg chg="mod topLvl">
          <ac:chgData name="Cassidy Wallis" userId="4dc1008951e54a52" providerId="LiveId" clId="{1E7EA1E9-30B3-4581-9ECA-29D7EE44196C}" dt="2023-02-25T18:23:08.438" v="24797" actId="164"/>
          <ac:spMkLst>
            <pc:docMk/>
            <pc:sldMk cId="941272676" sldId="282"/>
            <ac:spMk id="6" creationId="{4FAA9180-BDDD-1E19-1A0A-C1ED6D8FE428}"/>
          </ac:spMkLst>
        </pc:spChg>
        <pc:spChg chg="mod">
          <ac:chgData name="Cassidy Wallis" userId="4dc1008951e54a52" providerId="LiveId" clId="{1E7EA1E9-30B3-4581-9ECA-29D7EE44196C}" dt="2023-02-17T21:02:32.970" v="6836"/>
          <ac:spMkLst>
            <pc:docMk/>
            <pc:sldMk cId="941272676" sldId="282"/>
            <ac:spMk id="7" creationId="{0861CFE2-040D-08D2-6AE6-09E2E64D8BDB}"/>
          </ac:spMkLst>
        </pc:spChg>
        <pc:spChg chg="mod topLvl">
          <ac:chgData name="Cassidy Wallis" userId="4dc1008951e54a52" providerId="LiveId" clId="{1E7EA1E9-30B3-4581-9ECA-29D7EE44196C}" dt="2023-02-25T18:22:47.816" v="24791" actId="164"/>
          <ac:spMkLst>
            <pc:docMk/>
            <pc:sldMk cId="941272676" sldId="282"/>
            <ac:spMk id="7" creationId="{99C5EC6D-1158-2FA0-FA23-05294DACFBA5}"/>
          </ac:spMkLst>
        </pc:spChg>
        <pc:spChg chg="mod">
          <ac:chgData name="Cassidy Wallis" userId="4dc1008951e54a52" providerId="LiveId" clId="{1E7EA1E9-30B3-4581-9ECA-29D7EE44196C}" dt="2023-02-17T21:02:32.970" v="6836"/>
          <ac:spMkLst>
            <pc:docMk/>
            <pc:sldMk cId="941272676" sldId="282"/>
            <ac:spMk id="8" creationId="{8D3F5563-A37D-8B18-06BC-E4D87F4AACA4}"/>
          </ac:spMkLst>
        </pc:spChg>
        <pc:spChg chg="mod topLvl">
          <ac:chgData name="Cassidy Wallis" userId="4dc1008951e54a52" providerId="LiveId" clId="{1E7EA1E9-30B3-4581-9ECA-29D7EE44196C}" dt="2023-03-02T19:01:11.007" v="26208" actId="20577"/>
          <ac:spMkLst>
            <pc:docMk/>
            <pc:sldMk cId="941272676" sldId="282"/>
            <ac:spMk id="8" creationId="{F5ADBEE7-AAF5-6170-BE6C-8F4B0D7CE355}"/>
          </ac:spMkLst>
        </pc:spChg>
        <pc:spChg chg="mod topLvl">
          <ac:chgData name="Cassidy Wallis" userId="4dc1008951e54a52" providerId="LiveId" clId="{1E7EA1E9-30B3-4581-9ECA-29D7EE44196C}" dt="2023-03-01T19:10:11.819" v="26043" actId="14100"/>
          <ac:spMkLst>
            <pc:docMk/>
            <pc:sldMk cId="941272676" sldId="282"/>
            <ac:spMk id="9" creationId="{A1F3FDD8-64D0-6D2C-EBAC-DF765F91C8C0}"/>
          </ac:spMkLst>
        </pc:spChg>
        <pc:spChg chg="mod">
          <ac:chgData name="Cassidy Wallis" userId="4dc1008951e54a52" providerId="LiveId" clId="{1E7EA1E9-30B3-4581-9ECA-29D7EE44196C}" dt="2023-02-17T21:02:32.970" v="6836"/>
          <ac:spMkLst>
            <pc:docMk/>
            <pc:sldMk cId="941272676" sldId="282"/>
            <ac:spMk id="9" creationId="{FC2E436B-9748-B5CF-D7AC-8F098850924B}"/>
          </ac:spMkLst>
        </pc:spChg>
        <pc:spChg chg="mod">
          <ac:chgData name="Cassidy Wallis" userId="4dc1008951e54a52" providerId="LiveId" clId="{1E7EA1E9-30B3-4581-9ECA-29D7EE44196C}" dt="2023-02-17T21:02:32.970" v="6836"/>
          <ac:spMkLst>
            <pc:docMk/>
            <pc:sldMk cId="941272676" sldId="282"/>
            <ac:spMk id="10" creationId="{8FB58DD7-EFB6-33F7-9740-0E4CCA47C2E6}"/>
          </ac:spMkLst>
        </pc:spChg>
        <pc:spChg chg="mod topLvl">
          <ac:chgData name="Cassidy Wallis" userId="4dc1008951e54a52" providerId="LiveId" clId="{1E7EA1E9-30B3-4581-9ECA-29D7EE44196C}" dt="2023-02-25T18:23:01.364" v="24795" actId="164"/>
          <ac:spMkLst>
            <pc:docMk/>
            <pc:sldMk cId="941272676" sldId="282"/>
            <ac:spMk id="10" creationId="{D1EAB48C-DCBA-FD1E-9F43-7D1754C7E60F}"/>
          </ac:spMkLst>
        </pc:spChg>
        <pc:spChg chg="mod topLvl">
          <ac:chgData name="Cassidy Wallis" userId="4dc1008951e54a52" providerId="LiveId" clId="{1E7EA1E9-30B3-4581-9ECA-29D7EE44196C}" dt="2023-02-25T18:23:08.438" v="24797" actId="164"/>
          <ac:spMkLst>
            <pc:docMk/>
            <pc:sldMk cId="941272676" sldId="282"/>
            <ac:spMk id="12" creationId="{D29A66F8-530F-A5D0-F823-D2AC25BCE2CC}"/>
          </ac:spMkLst>
        </pc:spChg>
        <pc:spChg chg="add mod">
          <ac:chgData name="Cassidy Wallis" userId="4dc1008951e54a52" providerId="LiveId" clId="{1E7EA1E9-30B3-4581-9ECA-29D7EE44196C}" dt="2023-02-25T18:22:47.816" v="24791" actId="164"/>
          <ac:spMkLst>
            <pc:docMk/>
            <pc:sldMk cId="941272676" sldId="282"/>
            <ac:spMk id="13" creationId="{067FACC1-4F54-78E3-6484-893268736CAF}"/>
          </ac:spMkLst>
        </pc:spChg>
        <pc:spChg chg="add mod">
          <ac:chgData name="Cassidy Wallis" userId="4dc1008951e54a52" providerId="LiveId" clId="{1E7EA1E9-30B3-4581-9ECA-29D7EE44196C}" dt="2023-02-25T18:22:55.086" v="24793" actId="164"/>
          <ac:spMkLst>
            <pc:docMk/>
            <pc:sldMk cId="941272676" sldId="282"/>
            <ac:spMk id="14" creationId="{126BB28A-F271-F309-2F84-AB46BE3B54E1}"/>
          </ac:spMkLst>
        </pc:spChg>
        <pc:spChg chg="add mod">
          <ac:chgData name="Cassidy Wallis" userId="4dc1008951e54a52" providerId="LiveId" clId="{1E7EA1E9-30B3-4581-9ECA-29D7EE44196C}" dt="2023-02-25T18:23:33.071" v="24803" actId="1038"/>
          <ac:spMkLst>
            <pc:docMk/>
            <pc:sldMk cId="941272676" sldId="282"/>
            <ac:spMk id="16" creationId="{97F16D27-96ED-6BD1-1801-5D5338FBD3DF}"/>
          </ac:spMkLst>
        </pc:spChg>
        <pc:spChg chg="add mod">
          <ac:chgData name="Cassidy Wallis" userId="4dc1008951e54a52" providerId="LiveId" clId="{1E7EA1E9-30B3-4581-9ECA-29D7EE44196C}" dt="2023-02-25T18:22:22.377" v="24789" actId="1036"/>
          <ac:spMkLst>
            <pc:docMk/>
            <pc:sldMk cId="941272676" sldId="282"/>
            <ac:spMk id="18" creationId="{B24D853E-E707-01A2-E5D0-78A81D9262FE}"/>
          </ac:spMkLst>
        </pc:spChg>
        <pc:spChg chg="add mod">
          <ac:chgData name="Cassidy Wallis" userId="4dc1008951e54a52" providerId="LiveId" clId="{1E7EA1E9-30B3-4581-9ECA-29D7EE44196C}" dt="2023-02-25T18:22:22.377" v="24789" actId="1036"/>
          <ac:spMkLst>
            <pc:docMk/>
            <pc:sldMk cId="941272676" sldId="282"/>
            <ac:spMk id="19" creationId="{1387539D-132B-C98C-2A1C-EF5F862EBACD}"/>
          </ac:spMkLst>
        </pc:spChg>
        <pc:spChg chg="add mod">
          <ac:chgData name="Cassidy Wallis" userId="4dc1008951e54a52" providerId="LiveId" clId="{1E7EA1E9-30B3-4581-9ECA-29D7EE44196C}" dt="2023-02-25T18:22:22.377" v="24789" actId="1036"/>
          <ac:spMkLst>
            <pc:docMk/>
            <pc:sldMk cId="941272676" sldId="282"/>
            <ac:spMk id="20" creationId="{667D20F6-DD1F-45C8-20E7-56AEC6186F77}"/>
          </ac:spMkLst>
        </pc:spChg>
        <pc:spChg chg="add mod">
          <ac:chgData name="Cassidy Wallis" userId="4dc1008951e54a52" providerId="LiveId" clId="{1E7EA1E9-30B3-4581-9ECA-29D7EE44196C}" dt="2023-02-25T18:22:22.377" v="24789" actId="1036"/>
          <ac:spMkLst>
            <pc:docMk/>
            <pc:sldMk cId="941272676" sldId="282"/>
            <ac:spMk id="21" creationId="{E41FD098-D9B3-C04C-DAA3-0B0B130BC786}"/>
          </ac:spMkLst>
        </pc:spChg>
        <pc:spChg chg="add mod">
          <ac:chgData name="Cassidy Wallis" userId="4dc1008951e54a52" providerId="LiveId" clId="{1E7EA1E9-30B3-4581-9ECA-29D7EE44196C}" dt="2023-02-25T18:22:22.377" v="24789" actId="1036"/>
          <ac:spMkLst>
            <pc:docMk/>
            <pc:sldMk cId="941272676" sldId="282"/>
            <ac:spMk id="22" creationId="{9B412381-8F8D-77CD-C0BF-E4EEE07B963A}"/>
          </ac:spMkLst>
        </pc:spChg>
        <pc:spChg chg="add mod">
          <ac:chgData name="Cassidy Wallis" userId="4dc1008951e54a52" providerId="LiveId" clId="{1E7EA1E9-30B3-4581-9ECA-29D7EE44196C}" dt="2023-02-25T18:23:08.438" v="24797" actId="164"/>
          <ac:spMkLst>
            <pc:docMk/>
            <pc:sldMk cId="941272676" sldId="282"/>
            <ac:spMk id="23" creationId="{10BD5732-7113-5243-DEF5-56DED9B4B33C}"/>
          </ac:spMkLst>
        </pc:spChg>
        <pc:grpChg chg="del mod">
          <ac:chgData name="Cassidy Wallis" userId="4dc1008951e54a52" providerId="LiveId" clId="{1E7EA1E9-30B3-4581-9ECA-29D7EE44196C}" dt="2023-02-25T18:22:31.275" v="24790" actId="165"/>
          <ac:grpSpMkLst>
            <pc:docMk/>
            <pc:sldMk cId="941272676" sldId="282"/>
            <ac:grpSpMk id="3" creationId="{A4328710-F12B-32BA-35EB-6DE492441698}"/>
          </ac:grpSpMkLst>
        </pc:grpChg>
        <pc:grpChg chg="add del mod">
          <ac:chgData name="Cassidy Wallis" userId="4dc1008951e54a52" providerId="LiveId" clId="{1E7EA1E9-30B3-4581-9ECA-29D7EE44196C}" dt="2023-02-17T21:05:17.973" v="7027" actId="478"/>
          <ac:grpSpMkLst>
            <pc:docMk/>
            <pc:sldMk cId="941272676" sldId="282"/>
            <ac:grpSpMk id="4" creationId="{54FE0E72-4632-EE97-748E-39D5E178DD90}"/>
          </ac:grpSpMkLst>
        </pc:grpChg>
        <pc:grpChg chg="add mod">
          <ac:chgData name="Cassidy Wallis" userId="4dc1008951e54a52" providerId="LiveId" clId="{1E7EA1E9-30B3-4581-9ECA-29D7EE44196C}" dt="2023-02-25T18:22:47.816" v="24791" actId="164"/>
          <ac:grpSpMkLst>
            <pc:docMk/>
            <pc:sldMk cId="941272676" sldId="282"/>
            <ac:grpSpMk id="24" creationId="{7A5E4639-F6A3-DFDC-04A0-29ACD94319EF}"/>
          </ac:grpSpMkLst>
        </pc:grpChg>
        <pc:grpChg chg="add mod">
          <ac:chgData name="Cassidy Wallis" userId="4dc1008951e54a52" providerId="LiveId" clId="{1E7EA1E9-30B3-4581-9ECA-29D7EE44196C}" dt="2023-02-25T18:22:55.086" v="24793" actId="164"/>
          <ac:grpSpMkLst>
            <pc:docMk/>
            <pc:sldMk cId="941272676" sldId="282"/>
            <ac:grpSpMk id="25" creationId="{B0F6EB4C-9499-0875-CEF5-2909246E4474}"/>
          </ac:grpSpMkLst>
        </pc:grpChg>
        <pc:grpChg chg="add mod">
          <ac:chgData name="Cassidy Wallis" userId="4dc1008951e54a52" providerId="LiveId" clId="{1E7EA1E9-30B3-4581-9ECA-29D7EE44196C}" dt="2023-02-25T18:23:01.364" v="24795" actId="164"/>
          <ac:grpSpMkLst>
            <pc:docMk/>
            <pc:sldMk cId="941272676" sldId="282"/>
            <ac:grpSpMk id="26" creationId="{6F4AD0F5-A6D3-DB59-9DC9-CF200183B8D3}"/>
          </ac:grpSpMkLst>
        </pc:grpChg>
        <pc:grpChg chg="add mod">
          <ac:chgData name="Cassidy Wallis" userId="4dc1008951e54a52" providerId="LiveId" clId="{1E7EA1E9-30B3-4581-9ECA-29D7EE44196C}" dt="2023-02-25T18:23:08.438" v="24797" actId="164"/>
          <ac:grpSpMkLst>
            <pc:docMk/>
            <pc:sldMk cId="941272676" sldId="282"/>
            <ac:grpSpMk id="27" creationId="{7735A108-BF7E-67D3-194E-0731AF32B6F2}"/>
          </ac:grpSpMkLst>
        </pc:grpChg>
        <pc:graphicFrameChg chg="add del mod modGraphic">
          <ac:chgData name="Cassidy Wallis" userId="4dc1008951e54a52" providerId="LiveId" clId="{1E7EA1E9-30B3-4581-9ECA-29D7EE44196C}" dt="2023-02-20T04:06:05.525" v="17566" actId="18245"/>
          <ac:graphicFrameMkLst>
            <pc:docMk/>
            <pc:sldMk cId="941272676" sldId="282"/>
            <ac:graphicFrameMk id="11" creationId="{13315552-378B-54A3-251D-72195A91FB4C}"/>
          </ac:graphicFrameMkLst>
        </pc:graphicFrameChg>
        <pc:picChg chg="add del mod">
          <ac:chgData name="Cassidy Wallis" userId="4dc1008951e54a52" providerId="LiveId" clId="{1E7EA1E9-30B3-4581-9ECA-29D7EE44196C}" dt="2023-02-17T21:37:33.612" v="7694" actId="478"/>
          <ac:picMkLst>
            <pc:docMk/>
            <pc:sldMk cId="941272676" sldId="282"/>
            <ac:picMk id="15" creationId="{DE073BD7-F313-9422-CC3E-0306E9C736B5}"/>
          </ac:picMkLst>
        </pc:picChg>
        <pc:picChg chg="add del mod">
          <ac:chgData name="Cassidy Wallis" userId="4dc1008951e54a52" providerId="LiveId" clId="{1E7EA1E9-30B3-4581-9ECA-29D7EE44196C}" dt="2023-02-17T21:37:34.477" v="7695" actId="478"/>
          <ac:picMkLst>
            <pc:docMk/>
            <pc:sldMk cId="941272676" sldId="282"/>
            <ac:picMk id="17" creationId="{C659258B-7AE4-3BCB-1201-FEEA3EDD5691}"/>
          </ac:picMkLst>
        </pc:picChg>
        <pc:picChg chg="add del mod">
          <ac:chgData name="Cassidy Wallis" userId="4dc1008951e54a52" providerId="LiveId" clId="{1E7EA1E9-30B3-4581-9ECA-29D7EE44196C}" dt="2023-02-17T21:18:34.250" v="7428" actId="478"/>
          <ac:picMkLst>
            <pc:docMk/>
            <pc:sldMk cId="941272676" sldId="282"/>
            <ac:picMk id="23" creationId="{98FDFDBC-AE05-CE10-38BB-A1930E8C4192}"/>
          </ac:picMkLst>
        </pc:picChg>
      </pc:sldChg>
      <pc:sldChg chg="addSp delSp modSp new mod modAnim modNotesTx">
        <pc:chgData name="Cassidy Wallis" userId="4dc1008951e54a52" providerId="LiveId" clId="{1E7EA1E9-30B3-4581-9ECA-29D7EE44196C}" dt="2023-03-02T19:07:49.194" v="26243" actId="20577"/>
        <pc:sldMkLst>
          <pc:docMk/>
          <pc:sldMk cId="717247205" sldId="283"/>
        </pc:sldMkLst>
        <pc:spChg chg="mod">
          <ac:chgData name="Cassidy Wallis" userId="4dc1008951e54a52" providerId="LiveId" clId="{1E7EA1E9-30B3-4581-9ECA-29D7EE44196C}" dt="2023-02-17T22:10:49.494" v="7856" actId="1076"/>
          <ac:spMkLst>
            <pc:docMk/>
            <pc:sldMk cId="717247205" sldId="283"/>
            <ac:spMk id="2" creationId="{DB85D89C-820E-7F68-EE63-02371A26979A}"/>
          </ac:spMkLst>
        </pc:spChg>
        <pc:spChg chg="del mod">
          <ac:chgData name="Cassidy Wallis" userId="4dc1008951e54a52" providerId="LiveId" clId="{1E7EA1E9-30B3-4581-9ECA-29D7EE44196C}" dt="2023-02-17T21:55:54.987" v="7747" actId="478"/>
          <ac:spMkLst>
            <pc:docMk/>
            <pc:sldMk cId="717247205" sldId="283"/>
            <ac:spMk id="3" creationId="{33611D9F-B587-4E41-3A19-355757FF55E3}"/>
          </ac:spMkLst>
        </pc:spChg>
        <pc:spChg chg="add del mod">
          <ac:chgData name="Cassidy Wallis" userId="4dc1008951e54a52" providerId="LiveId" clId="{1E7EA1E9-30B3-4581-9ECA-29D7EE44196C}" dt="2023-02-17T21:55:56.729" v="7748" actId="478"/>
          <ac:spMkLst>
            <pc:docMk/>
            <pc:sldMk cId="717247205" sldId="283"/>
            <ac:spMk id="7" creationId="{2E5AABF0-B1E9-7BA8-069A-7DC78E3B5826}"/>
          </ac:spMkLst>
        </pc:spChg>
        <pc:graphicFrameChg chg="add mod modGraphic">
          <ac:chgData name="Cassidy Wallis" userId="4dc1008951e54a52" providerId="LiveId" clId="{1E7EA1E9-30B3-4581-9ECA-29D7EE44196C}" dt="2023-03-02T19:06:06.733" v="26229" actId="114"/>
          <ac:graphicFrameMkLst>
            <pc:docMk/>
            <pc:sldMk cId="717247205" sldId="283"/>
            <ac:graphicFrameMk id="4" creationId="{577AEC8C-A7CB-3DE6-830C-9016F4262192}"/>
          </ac:graphicFrameMkLst>
        </pc:graphicFrameChg>
        <pc:graphicFrameChg chg="add mod modGraphic">
          <ac:chgData name="Cassidy Wallis" userId="4dc1008951e54a52" providerId="LiveId" clId="{1E7EA1E9-30B3-4581-9ECA-29D7EE44196C}" dt="2023-03-02T19:06:17.136" v="26230" actId="114"/>
          <ac:graphicFrameMkLst>
            <pc:docMk/>
            <pc:sldMk cId="717247205" sldId="283"/>
            <ac:graphicFrameMk id="5" creationId="{301E039E-EC0C-7054-DAA7-6AC8F1CF91F9}"/>
          </ac:graphicFrameMkLst>
        </pc:graphicFrameChg>
      </pc:sldChg>
      <pc:sldChg chg="addSp delSp modSp new mod modAnim modNotesTx">
        <pc:chgData name="Cassidy Wallis" userId="4dc1008951e54a52" providerId="LiveId" clId="{1E7EA1E9-30B3-4581-9ECA-29D7EE44196C}" dt="2023-03-02T19:08:00.624" v="26244" actId="20577"/>
        <pc:sldMkLst>
          <pc:docMk/>
          <pc:sldMk cId="581966495" sldId="284"/>
        </pc:sldMkLst>
        <pc:spChg chg="mod">
          <ac:chgData name="Cassidy Wallis" userId="4dc1008951e54a52" providerId="LiveId" clId="{1E7EA1E9-30B3-4581-9ECA-29D7EE44196C}" dt="2023-02-17T22:17:03.498" v="7961" actId="1076"/>
          <ac:spMkLst>
            <pc:docMk/>
            <pc:sldMk cId="581966495" sldId="284"/>
            <ac:spMk id="2" creationId="{0109E06A-D9B2-1133-8B12-1EF5608D449B}"/>
          </ac:spMkLst>
        </pc:spChg>
        <pc:spChg chg="del">
          <ac:chgData name="Cassidy Wallis" userId="4dc1008951e54a52" providerId="LiveId" clId="{1E7EA1E9-30B3-4581-9ECA-29D7EE44196C}" dt="2023-02-17T22:12:24" v="7900" actId="1032"/>
          <ac:spMkLst>
            <pc:docMk/>
            <pc:sldMk cId="581966495" sldId="284"/>
            <ac:spMk id="3" creationId="{4CC3AE6F-9D3A-FF43-F48F-A33A1A8CD211}"/>
          </ac:spMkLst>
        </pc:spChg>
        <pc:graphicFrameChg chg="add mod modGraphic">
          <ac:chgData name="Cassidy Wallis" userId="4dc1008951e54a52" providerId="LiveId" clId="{1E7EA1E9-30B3-4581-9ECA-29D7EE44196C}" dt="2023-02-17T22:30:02.358" v="8137" actId="1037"/>
          <ac:graphicFrameMkLst>
            <pc:docMk/>
            <pc:sldMk cId="581966495" sldId="284"/>
            <ac:graphicFrameMk id="4" creationId="{9237D690-2778-9FD7-FFCA-CBA2D215FEF4}"/>
          </ac:graphicFrameMkLst>
        </pc:graphicFrameChg>
        <pc:graphicFrameChg chg="add mod modGraphic">
          <ac:chgData name="Cassidy Wallis" userId="4dc1008951e54a52" providerId="LiveId" clId="{1E7EA1E9-30B3-4581-9ECA-29D7EE44196C}" dt="2023-02-17T22:30:02.358" v="8137" actId="1037"/>
          <ac:graphicFrameMkLst>
            <pc:docMk/>
            <pc:sldMk cId="581966495" sldId="284"/>
            <ac:graphicFrameMk id="5" creationId="{50D898D1-8559-626A-E931-0A5FD5D9BA0E}"/>
          </ac:graphicFrameMkLst>
        </pc:graphicFrameChg>
        <pc:graphicFrameChg chg="add mod modGraphic">
          <ac:chgData name="Cassidy Wallis" userId="4dc1008951e54a52" providerId="LiveId" clId="{1E7EA1E9-30B3-4581-9ECA-29D7EE44196C}" dt="2023-03-02T19:06:26.861" v="26231" actId="114"/>
          <ac:graphicFrameMkLst>
            <pc:docMk/>
            <pc:sldMk cId="581966495" sldId="284"/>
            <ac:graphicFrameMk id="6" creationId="{809365CC-7D8D-2FA1-C793-68D579C8F9E5}"/>
          </ac:graphicFrameMkLst>
        </pc:graphicFrameChg>
      </pc:sldChg>
      <pc:sldChg chg="addSp delSp modSp new mod modAnim modNotesTx">
        <pc:chgData name="Cassidy Wallis" userId="4dc1008951e54a52" providerId="LiveId" clId="{1E7EA1E9-30B3-4581-9ECA-29D7EE44196C}" dt="2023-02-22T18:39:42.752" v="21297" actId="20577"/>
        <pc:sldMkLst>
          <pc:docMk/>
          <pc:sldMk cId="1886182896" sldId="285"/>
        </pc:sldMkLst>
        <pc:spChg chg="mod">
          <ac:chgData name="Cassidy Wallis" userId="4dc1008951e54a52" providerId="LiveId" clId="{1E7EA1E9-30B3-4581-9ECA-29D7EE44196C}" dt="2023-02-17T22:49:10.261" v="8718" actId="1076"/>
          <ac:spMkLst>
            <pc:docMk/>
            <pc:sldMk cId="1886182896" sldId="285"/>
            <ac:spMk id="2" creationId="{EC7B8A61-F908-2916-0AF3-99AE505F599A}"/>
          </ac:spMkLst>
        </pc:spChg>
        <pc:spChg chg="del">
          <ac:chgData name="Cassidy Wallis" userId="4dc1008951e54a52" providerId="LiveId" clId="{1E7EA1E9-30B3-4581-9ECA-29D7EE44196C}" dt="2023-02-17T22:33:40.598" v="8176" actId="1032"/>
          <ac:spMkLst>
            <pc:docMk/>
            <pc:sldMk cId="1886182896" sldId="285"/>
            <ac:spMk id="3" creationId="{AC0F610C-2180-1198-C9CE-FA804508C22E}"/>
          </ac:spMkLst>
        </pc:spChg>
        <pc:spChg chg="add mod">
          <ac:chgData name="Cassidy Wallis" userId="4dc1008951e54a52" providerId="LiveId" clId="{1E7EA1E9-30B3-4581-9ECA-29D7EE44196C}" dt="2023-02-17T22:51:15.226" v="8719" actId="1076"/>
          <ac:spMkLst>
            <pc:docMk/>
            <pc:sldMk cId="1886182896" sldId="285"/>
            <ac:spMk id="6" creationId="{CCCCAF2F-4FDA-A55B-A1BA-920E3AF2B135}"/>
          </ac:spMkLst>
        </pc:spChg>
        <pc:graphicFrameChg chg="add del mod modGraphic">
          <ac:chgData name="Cassidy Wallis" userId="4dc1008951e54a52" providerId="LiveId" clId="{1E7EA1E9-30B3-4581-9ECA-29D7EE44196C}" dt="2023-02-17T22:38:08.378" v="8323" actId="478"/>
          <ac:graphicFrameMkLst>
            <pc:docMk/>
            <pc:sldMk cId="1886182896" sldId="285"/>
            <ac:graphicFrameMk id="4" creationId="{41013B15-1E64-E229-58F2-CD4DADCFA0C7}"/>
          </ac:graphicFrameMkLst>
        </pc:graphicFrameChg>
        <pc:graphicFrameChg chg="add mod modGraphic">
          <ac:chgData name="Cassidy Wallis" userId="4dc1008951e54a52" providerId="LiveId" clId="{1E7EA1E9-30B3-4581-9ECA-29D7EE44196C}" dt="2023-02-17T22:45:50.650" v="8429" actId="207"/>
          <ac:graphicFrameMkLst>
            <pc:docMk/>
            <pc:sldMk cId="1886182896" sldId="285"/>
            <ac:graphicFrameMk id="7" creationId="{2580CBD1-9FD6-B482-E9B7-F19D7B489341}"/>
          </ac:graphicFrameMkLst>
        </pc:graphicFrameChg>
        <pc:picChg chg="add mod">
          <ac:chgData name="Cassidy Wallis" userId="4dc1008951e54a52" providerId="LiveId" clId="{1E7EA1E9-30B3-4581-9ECA-29D7EE44196C}" dt="2023-02-17T22:49:04.783" v="8717"/>
          <ac:picMkLst>
            <pc:docMk/>
            <pc:sldMk cId="1886182896" sldId="285"/>
            <ac:picMk id="8" creationId="{6C6DCDC6-4E7F-739C-F545-727CB8F14C4B}"/>
          </ac:picMkLst>
        </pc:picChg>
      </pc:sldChg>
      <pc:sldChg chg="addSp delSp modSp new mod modAnim modNotesTx">
        <pc:chgData name="Cassidy Wallis" userId="4dc1008951e54a52" providerId="LiveId" clId="{1E7EA1E9-30B3-4581-9ECA-29D7EE44196C}" dt="2023-03-02T19:08:16.214" v="26246" actId="20577"/>
        <pc:sldMkLst>
          <pc:docMk/>
          <pc:sldMk cId="1956598780" sldId="286"/>
        </pc:sldMkLst>
        <pc:spChg chg="mod">
          <ac:chgData name="Cassidy Wallis" userId="4dc1008951e54a52" providerId="LiveId" clId="{1E7EA1E9-30B3-4581-9ECA-29D7EE44196C}" dt="2023-02-17T23:10:48.458" v="9268" actId="1076"/>
          <ac:spMkLst>
            <pc:docMk/>
            <pc:sldMk cId="1956598780" sldId="286"/>
            <ac:spMk id="2" creationId="{FC8BD7A1-EF61-4FA5-7760-51EAFD1FC442}"/>
          </ac:spMkLst>
        </pc:spChg>
        <pc:spChg chg="del">
          <ac:chgData name="Cassidy Wallis" userId="4dc1008951e54a52" providerId="LiveId" clId="{1E7EA1E9-30B3-4581-9ECA-29D7EE44196C}" dt="2023-02-17T23:00:19.419" v="8850" actId="478"/>
          <ac:spMkLst>
            <pc:docMk/>
            <pc:sldMk cId="1956598780" sldId="286"/>
            <ac:spMk id="3" creationId="{1335FFFF-1071-7974-37DF-3BFF14A6F970}"/>
          </ac:spMkLst>
        </pc:spChg>
        <pc:spChg chg="add mod">
          <ac:chgData name="Cassidy Wallis" userId="4dc1008951e54a52" providerId="LiveId" clId="{1E7EA1E9-30B3-4581-9ECA-29D7EE44196C}" dt="2023-02-17T23:07:44.030" v="9196" actId="1076"/>
          <ac:spMkLst>
            <pc:docMk/>
            <pc:sldMk cId="1956598780" sldId="286"/>
            <ac:spMk id="5" creationId="{FE011059-121F-006B-1BDF-C4EA4AE42059}"/>
          </ac:spMkLst>
        </pc:spChg>
        <pc:spChg chg="add mod">
          <ac:chgData name="Cassidy Wallis" userId="4dc1008951e54a52" providerId="LiveId" clId="{1E7EA1E9-30B3-4581-9ECA-29D7EE44196C}" dt="2023-02-17T23:08:17.852" v="9201" actId="255"/>
          <ac:spMkLst>
            <pc:docMk/>
            <pc:sldMk cId="1956598780" sldId="286"/>
            <ac:spMk id="6" creationId="{9C09D050-5593-E7B4-2EDB-DC7D58941B17}"/>
          </ac:spMkLst>
        </pc:spChg>
        <pc:spChg chg="add mod">
          <ac:chgData name="Cassidy Wallis" userId="4dc1008951e54a52" providerId="LiveId" clId="{1E7EA1E9-30B3-4581-9ECA-29D7EE44196C}" dt="2023-02-17T23:08:24.859" v="9202" actId="255"/>
          <ac:spMkLst>
            <pc:docMk/>
            <pc:sldMk cId="1956598780" sldId="286"/>
            <ac:spMk id="7" creationId="{47381A71-CA87-CB6D-9EF0-B07EBD5B25E4}"/>
          </ac:spMkLst>
        </pc:spChg>
        <pc:spChg chg="add del mod">
          <ac:chgData name="Cassidy Wallis" userId="4dc1008951e54a52" providerId="LiveId" clId="{1E7EA1E9-30B3-4581-9ECA-29D7EE44196C}" dt="2023-02-17T23:06:10.228" v="9158"/>
          <ac:spMkLst>
            <pc:docMk/>
            <pc:sldMk cId="1956598780" sldId="286"/>
            <ac:spMk id="8" creationId="{EF3F1468-CD0B-6628-7D49-A44EFFA6719A}"/>
          </ac:spMkLst>
        </pc:spChg>
        <pc:spChg chg="add mod">
          <ac:chgData name="Cassidy Wallis" userId="4dc1008951e54a52" providerId="LiveId" clId="{1E7EA1E9-30B3-4581-9ECA-29D7EE44196C}" dt="2023-02-17T23:10:34.773" v="9265" actId="1076"/>
          <ac:spMkLst>
            <pc:docMk/>
            <pc:sldMk cId="1956598780" sldId="286"/>
            <ac:spMk id="9" creationId="{906B2D02-0370-4D42-2860-96A503356B68}"/>
          </ac:spMkLst>
        </pc:spChg>
        <pc:spChg chg="add del mod">
          <ac:chgData name="Cassidy Wallis" userId="4dc1008951e54a52" providerId="LiveId" clId="{1E7EA1E9-30B3-4581-9ECA-29D7EE44196C}" dt="2023-02-17T23:08:53.708" v="9213" actId="478"/>
          <ac:spMkLst>
            <pc:docMk/>
            <pc:sldMk cId="1956598780" sldId="286"/>
            <ac:spMk id="10" creationId="{83DE9B04-7763-5F9F-01D6-DB813D2FD05D}"/>
          </ac:spMkLst>
        </pc:spChg>
        <pc:spChg chg="add mod">
          <ac:chgData name="Cassidy Wallis" userId="4dc1008951e54a52" providerId="LiveId" clId="{1E7EA1E9-30B3-4581-9ECA-29D7EE44196C}" dt="2023-02-25T18:25:11.623" v="24815" actId="164"/>
          <ac:spMkLst>
            <pc:docMk/>
            <pc:sldMk cId="1956598780" sldId="286"/>
            <ac:spMk id="11" creationId="{78BD7C95-22F9-8CD8-2758-5F38CA0C631C}"/>
          </ac:spMkLst>
        </pc:spChg>
        <pc:spChg chg="add mod">
          <ac:chgData name="Cassidy Wallis" userId="4dc1008951e54a52" providerId="LiveId" clId="{1E7EA1E9-30B3-4581-9ECA-29D7EE44196C}" dt="2023-02-25T18:25:11.623" v="24815" actId="164"/>
          <ac:spMkLst>
            <pc:docMk/>
            <pc:sldMk cId="1956598780" sldId="286"/>
            <ac:spMk id="12" creationId="{1B4095B7-B558-29E7-D5AC-E1577DD68C79}"/>
          </ac:spMkLst>
        </pc:spChg>
        <pc:grpChg chg="add mod">
          <ac:chgData name="Cassidy Wallis" userId="4dc1008951e54a52" providerId="LiveId" clId="{1E7EA1E9-30B3-4581-9ECA-29D7EE44196C}" dt="2023-02-25T18:25:11.623" v="24815" actId="164"/>
          <ac:grpSpMkLst>
            <pc:docMk/>
            <pc:sldMk cId="1956598780" sldId="286"/>
            <ac:grpSpMk id="3" creationId="{50366AAE-E4B2-CF40-BD04-EDAD0FD2233C}"/>
          </ac:grpSpMkLst>
        </pc:grpChg>
      </pc:sldChg>
      <pc:sldChg chg="addSp delSp modSp new mod delAnim modAnim modNotesTx">
        <pc:chgData name="Cassidy Wallis" userId="4dc1008951e54a52" providerId="LiveId" clId="{1E7EA1E9-30B3-4581-9ECA-29D7EE44196C}" dt="2023-03-02T19:08:30.097" v="26248" actId="20577"/>
        <pc:sldMkLst>
          <pc:docMk/>
          <pc:sldMk cId="3055608557" sldId="287"/>
        </pc:sldMkLst>
        <pc:spChg chg="mod">
          <ac:chgData name="Cassidy Wallis" userId="4dc1008951e54a52" providerId="LiveId" clId="{1E7EA1E9-30B3-4581-9ECA-29D7EE44196C}" dt="2023-02-25T19:24:48.924" v="24926" actId="1076"/>
          <ac:spMkLst>
            <pc:docMk/>
            <pc:sldMk cId="3055608557" sldId="287"/>
            <ac:spMk id="2" creationId="{D963B29C-5D4C-ED18-6798-ED0EBE9D2C38}"/>
          </ac:spMkLst>
        </pc:spChg>
        <pc:spChg chg="add mod">
          <ac:chgData name="Cassidy Wallis" userId="4dc1008951e54a52" providerId="LiveId" clId="{1E7EA1E9-30B3-4581-9ECA-29D7EE44196C}" dt="2023-03-01T19:11:59.592" v="26056" actId="20577"/>
          <ac:spMkLst>
            <pc:docMk/>
            <pc:sldMk cId="3055608557" sldId="287"/>
            <ac:spMk id="3" creationId="{B4AC82D7-4FD3-D8F4-F87B-56BAECDCAFCF}"/>
          </ac:spMkLst>
        </pc:spChg>
        <pc:spChg chg="add del mod">
          <ac:chgData name="Cassidy Wallis" userId="4dc1008951e54a52" providerId="LiveId" clId="{1E7EA1E9-30B3-4581-9ECA-29D7EE44196C}" dt="2023-02-25T19:24:45.660" v="24925" actId="478"/>
          <ac:spMkLst>
            <pc:docMk/>
            <pc:sldMk cId="3055608557" sldId="287"/>
            <ac:spMk id="3" creationId="{C0EC8479-BCDC-6D79-903D-27B69A5B01B8}"/>
          </ac:spMkLst>
        </pc:spChg>
        <pc:spChg chg="del">
          <ac:chgData name="Cassidy Wallis" userId="4dc1008951e54a52" providerId="LiveId" clId="{1E7EA1E9-30B3-4581-9ECA-29D7EE44196C}" dt="2023-02-17T23:11:39.059" v="9300" actId="478"/>
          <ac:spMkLst>
            <pc:docMk/>
            <pc:sldMk cId="3055608557" sldId="287"/>
            <ac:spMk id="3" creationId="{E1B82452-129C-E810-E390-E4F5A086827F}"/>
          </ac:spMkLst>
        </pc:spChg>
        <pc:spChg chg="add del mod">
          <ac:chgData name="Cassidy Wallis" userId="4dc1008951e54a52" providerId="LiveId" clId="{1E7EA1E9-30B3-4581-9ECA-29D7EE44196C}" dt="2023-02-17T23:15:29.722" v="9425" actId="478"/>
          <ac:spMkLst>
            <pc:docMk/>
            <pc:sldMk cId="3055608557" sldId="287"/>
            <ac:spMk id="4" creationId="{3685FAD8-160C-62BF-E081-8A17EFA72DA8}"/>
          </ac:spMkLst>
        </pc:spChg>
        <pc:spChg chg="add mod">
          <ac:chgData name="Cassidy Wallis" userId="4dc1008951e54a52" providerId="LiveId" clId="{1E7EA1E9-30B3-4581-9ECA-29D7EE44196C}" dt="2023-02-25T19:24:52.987" v="24927" actId="1076"/>
          <ac:spMkLst>
            <pc:docMk/>
            <pc:sldMk cId="3055608557" sldId="287"/>
            <ac:spMk id="4" creationId="{3F6C662F-EBA8-FF30-91CC-331568A977CB}"/>
          </ac:spMkLst>
        </pc:spChg>
        <pc:spChg chg="add mod">
          <ac:chgData name="Cassidy Wallis" userId="4dc1008951e54a52" providerId="LiveId" clId="{1E7EA1E9-30B3-4581-9ECA-29D7EE44196C}" dt="2023-03-01T19:12:23.248" v="26070" actId="1076"/>
          <ac:spMkLst>
            <pc:docMk/>
            <pc:sldMk cId="3055608557" sldId="287"/>
            <ac:spMk id="5" creationId="{69F81150-7003-357F-551D-DF22DA3B00BB}"/>
          </ac:spMkLst>
        </pc:spChg>
        <pc:spChg chg="add mod">
          <ac:chgData name="Cassidy Wallis" userId="4dc1008951e54a52" providerId="LiveId" clId="{1E7EA1E9-30B3-4581-9ECA-29D7EE44196C}" dt="2023-03-01T19:12:52.074" v="26080" actId="1076"/>
          <ac:spMkLst>
            <pc:docMk/>
            <pc:sldMk cId="3055608557" sldId="287"/>
            <ac:spMk id="6" creationId="{4F0260B9-5718-18BD-8CEA-EB0D3729B896}"/>
          </ac:spMkLst>
        </pc:spChg>
        <pc:spChg chg="add mod">
          <ac:chgData name="Cassidy Wallis" userId="4dc1008951e54a52" providerId="LiveId" clId="{1E7EA1E9-30B3-4581-9ECA-29D7EE44196C}" dt="2023-03-01T19:12:30.009" v="26072" actId="1076"/>
          <ac:spMkLst>
            <pc:docMk/>
            <pc:sldMk cId="3055608557" sldId="287"/>
            <ac:spMk id="7" creationId="{9EADF87F-801A-069D-1154-0BCAA95233CD}"/>
          </ac:spMkLst>
        </pc:spChg>
        <pc:spChg chg="add mod">
          <ac:chgData name="Cassidy Wallis" userId="4dc1008951e54a52" providerId="LiveId" clId="{1E7EA1E9-30B3-4581-9ECA-29D7EE44196C}" dt="2023-03-01T19:12:49.859" v="26079" actId="1076"/>
          <ac:spMkLst>
            <pc:docMk/>
            <pc:sldMk cId="3055608557" sldId="287"/>
            <ac:spMk id="8" creationId="{E73C0850-800A-B84B-7762-44F9C0EDD4E5}"/>
          </ac:spMkLst>
        </pc:spChg>
        <pc:spChg chg="add mod">
          <ac:chgData name="Cassidy Wallis" userId="4dc1008951e54a52" providerId="LiveId" clId="{1E7EA1E9-30B3-4581-9ECA-29D7EE44196C}" dt="2023-03-01T19:12:27.483" v="26071" actId="1076"/>
          <ac:spMkLst>
            <pc:docMk/>
            <pc:sldMk cId="3055608557" sldId="287"/>
            <ac:spMk id="9" creationId="{7507F851-D708-5014-2584-B02AF9697F39}"/>
          </ac:spMkLst>
        </pc:spChg>
        <pc:spChg chg="add mod">
          <ac:chgData name="Cassidy Wallis" userId="4dc1008951e54a52" providerId="LiveId" clId="{1E7EA1E9-30B3-4581-9ECA-29D7EE44196C}" dt="2023-03-01T19:12:21.338" v="26069" actId="1076"/>
          <ac:spMkLst>
            <pc:docMk/>
            <pc:sldMk cId="3055608557" sldId="287"/>
            <ac:spMk id="10" creationId="{752DF681-30F5-3C18-09E2-FD8B867725A2}"/>
          </ac:spMkLst>
        </pc:spChg>
        <pc:spChg chg="add mod">
          <ac:chgData name="Cassidy Wallis" userId="4dc1008951e54a52" providerId="LiveId" clId="{1E7EA1E9-30B3-4581-9ECA-29D7EE44196C}" dt="2023-03-01T19:12:16.731" v="26068" actId="20577"/>
          <ac:spMkLst>
            <pc:docMk/>
            <pc:sldMk cId="3055608557" sldId="287"/>
            <ac:spMk id="11" creationId="{23BBC3CB-E939-B63F-4910-06333D227662}"/>
          </ac:spMkLst>
        </pc:spChg>
        <pc:spChg chg="add mod">
          <ac:chgData name="Cassidy Wallis" userId="4dc1008951e54a52" providerId="LiveId" clId="{1E7EA1E9-30B3-4581-9ECA-29D7EE44196C}" dt="2023-03-01T19:12:54.461" v="26081" actId="1076"/>
          <ac:spMkLst>
            <pc:docMk/>
            <pc:sldMk cId="3055608557" sldId="287"/>
            <ac:spMk id="12" creationId="{CEF3C5EA-BC2A-8A96-96A7-37896902E59A}"/>
          </ac:spMkLst>
        </pc:spChg>
        <pc:spChg chg="add mod">
          <ac:chgData name="Cassidy Wallis" userId="4dc1008951e54a52" providerId="LiveId" clId="{1E7EA1E9-30B3-4581-9ECA-29D7EE44196C}" dt="2023-03-01T19:13:10.801" v="26101" actId="1076"/>
          <ac:spMkLst>
            <pc:docMk/>
            <pc:sldMk cId="3055608557" sldId="287"/>
            <ac:spMk id="13" creationId="{710BCFCC-6499-E4AA-09DE-B9536B1A180C}"/>
          </ac:spMkLst>
        </pc:spChg>
      </pc:sldChg>
      <pc:sldChg chg="addSp modSp new mod modAnim modNotesTx">
        <pc:chgData name="Cassidy Wallis" userId="4dc1008951e54a52" providerId="LiveId" clId="{1E7EA1E9-30B3-4581-9ECA-29D7EE44196C}" dt="2023-02-25T19:06:59.930" v="24862"/>
        <pc:sldMkLst>
          <pc:docMk/>
          <pc:sldMk cId="1583047262" sldId="288"/>
        </pc:sldMkLst>
        <pc:spChg chg="mod">
          <ac:chgData name="Cassidy Wallis" userId="4dc1008951e54a52" providerId="LiveId" clId="{1E7EA1E9-30B3-4581-9ECA-29D7EE44196C}" dt="2023-02-17T23:26:40.786" v="10155" actId="1076"/>
          <ac:spMkLst>
            <pc:docMk/>
            <pc:sldMk cId="1583047262" sldId="288"/>
            <ac:spMk id="2" creationId="{258E6485-54F5-9EB7-2A81-9A6C5279D660}"/>
          </ac:spMkLst>
        </pc:spChg>
        <pc:spChg chg="mod">
          <ac:chgData name="Cassidy Wallis" userId="4dc1008951e54a52" providerId="LiveId" clId="{1E7EA1E9-30B3-4581-9ECA-29D7EE44196C}" dt="2023-02-17T23:29:35.282" v="10321" actId="1076"/>
          <ac:spMkLst>
            <pc:docMk/>
            <pc:sldMk cId="1583047262" sldId="288"/>
            <ac:spMk id="3" creationId="{AA4F5DD9-2C6B-59F1-3925-486909FBC3A8}"/>
          </ac:spMkLst>
        </pc:spChg>
        <pc:spChg chg="add mod">
          <ac:chgData name="Cassidy Wallis" userId="4dc1008951e54a52" providerId="LiveId" clId="{1E7EA1E9-30B3-4581-9ECA-29D7EE44196C}" dt="2023-02-17T23:29:37.868" v="10322" actId="1076"/>
          <ac:spMkLst>
            <pc:docMk/>
            <pc:sldMk cId="1583047262" sldId="288"/>
            <ac:spMk id="5" creationId="{0564D65E-E1D1-7D64-1CF1-6114509202E0}"/>
          </ac:spMkLst>
        </pc:spChg>
        <pc:spChg chg="add mod">
          <ac:chgData name="Cassidy Wallis" userId="4dc1008951e54a52" providerId="LiveId" clId="{1E7EA1E9-30B3-4581-9ECA-29D7EE44196C}" dt="2023-02-17T23:28:18.212" v="10264" actId="207"/>
          <ac:spMkLst>
            <pc:docMk/>
            <pc:sldMk cId="1583047262" sldId="288"/>
            <ac:spMk id="7" creationId="{2BAB9158-C3EF-1740-6802-291C18E20E98}"/>
          </ac:spMkLst>
        </pc:spChg>
        <pc:picChg chg="add mod">
          <ac:chgData name="Cassidy Wallis" userId="4dc1008951e54a52" providerId="LiveId" clId="{1E7EA1E9-30B3-4581-9ECA-29D7EE44196C}" dt="2023-02-17T23:18:21.481" v="9488"/>
          <ac:picMkLst>
            <pc:docMk/>
            <pc:sldMk cId="1583047262" sldId="288"/>
            <ac:picMk id="4" creationId="{F7AF471F-353E-39E3-E09F-4B6FE94D4342}"/>
          </ac:picMkLst>
        </pc:picChg>
      </pc:sldChg>
      <pc:sldChg chg="addSp delSp modSp new mod modAnim modNotesTx">
        <pc:chgData name="Cassidy Wallis" userId="4dc1008951e54a52" providerId="LiveId" clId="{1E7EA1E9-30B3-4581-9ECA-29D7EE44196C}" dt="2023-03-02T19:08:41.513" v="26251" actId="20577"/>
        <pc:sldMkLst>
          <pc:docMk/>
          <pc:sldMk cId="3486601695" sldId="289"/>
        </pc:sldMkLst>
        <pc:spChg chg="mod">
          <ac:chgData name="Cassidy Wallis" userId="4dc1008951e54a52" providerId="LiveId" clId="{1E7EA1E9-30B3-4581-9ECA-29D7EE44196C}" dt="2023-02-19T22:06:49.396" v="10884" actId="1076"/>
          <ac:spMkLst>
            <pc:docMk/>
            <pc:sldMk cId="3486601695" sldId="289"/>
            <ac:spMk id="2" creationId="{6B001488-E551-B2A6-8123-35F646BD1548}"/>
          </ac:spMkLst>
        </pc:spChg>
        <pc:spChg chg="del">
          <ac:chgData name="Cassidy Wallis" userId="4dc1008951e54a52" providerId="LiveId" clId="{1E7EA1E9-30B3-4581-9ECA-29D7EE44196C}" dt="2023-02-17T23:31:39.261" v="10387" actId="1032"/>
          <ac:spMkLst>
            <pc:docMk/>
            <pc:sldMk cId="3486601695" sldId="289"/>
            <ac:spMk id="3" creationId="{7B20B087-14AC-EFB7-C4F6-111250B5DA26}"/>
          </ac:spMkLst>
        </pc:spChg>
        <pc:spChg chg="add mod">
          <ac:chgData name="Cassidy Wallis" userId="4dc1008951e54a52" providerId="LiveId" clId="{1E7EA1E9-30B3-4581-9ECA-29D7EE44196C}" dt="2023-02-17T23:39:31.822" v="10435" actId="2711"/>
          <ac:spMkLst>
            <pc:docMk/>
            <pc:sldMk cId="3486601695" sldId="289"/>
            <ac:spMk id="5" creationId="{19048D06-E188-C683-08A6-E04D6398CAE2}"/>
          </ac:spMkLst>
        </pc:spChg>
        <pc:spChg chg="mod topLvl">
          <ac:chgData name="Cassidy Wallis" userId="4dc1008951e54a52" providerId="LiveId" clId="{1E7EA1E9-30B3-4581-9ECA-29D7EE44196C}" dt="2023-02-25T19:04:46.500" v="24850" actId="164"/>
          <ac:spMkLst>
            <pc:docMk/>
            <pc:sldMk cId="3486601695" sldId="289"/>
            <ac:spMk id="7" creationId="{763252CF-C3DD-56A1-B373-4381C6156D5A}"/>
          </ac:spMkLst>
        </pc:spChg>
        <pc:spChg chg="mod topLvl">
          <ac:chgData name="Cassidy Wallis" userId="4dc1008951e54a52" providerId="LiveId" clId="{1E7EA1E9-30B3-4581-9ECA-29D7EE44196C}" dt="2023-02-25T19:04:46.500" v="24850" actId="164"/>
          <ac:spMkLst>
            <pc:docMk/>
            <pc:sldMk cId="3486601695" sldId="289"/>
            <ac:spMk id="8" creationId="{F1EA6837-E931-BEC1-B787-586FEB415C73}"/>
          </ac:spMkLst>
        </pc:spChg>
        <pc:spChg chg="mod topLvl">
          <ac:chgData name="Cassidy Wallis" userId="4dc1008951e54a52" providerId="LiveId" clId="{1E7EA1E9-30B3-4581-9ECA-29D7EE44196C}" dt="2023-02-25T19:04:51.393" v="24851" actId="164"/>
          <ac:spMkLst>
            <pc:docMk/>
            <pc:sldMk cId="3486601695" sldId="289"/>
            <ac:spMk id="9" creationId="{FFF99C69-00C4-65DF-1B1D-D5FD960189D2}"/>
          </ac:spMkLst>
        </pc:spChg>
        <pc:spChg chg="mod topLvl">
          <ac:chgData name="Cassidy Wallis" userId="4dc1008951e54a52" providerId="LiveId" clId="{1E7EA1E9-30B3-4581-9ECA-29D7EE44196C}" dt="2023-02-25T19:04:51.393" v="24851" actId="164"/>
          <ac:spMkLst>
            <pc:docMk/>
            <pc:sldMk cId="3486601695" sldId="289"/>
            <ac:spMk id="10" creationId="{CDE2C44F-3062-F574-5C9C-ADF14B02D583}"/>
          </ac:spMkLst>
        </pc:spChg>
        <pc:spChg chg="mod topLvl">
          <ac:chgData name="Cassidy Wallis" userId="4dc1008951e54a52" providerId="LiveId" clId="{1E7EA1E9-30B3-4581-9ECA-29D7EE44196C}" dt="2023-02-25T19:04:55.131" v="24852" actId="164"/>
          <ac:spMkLst>
            <pc:docMk/>
            <pc:sldMk cId="3486601695" sldId="289"/>
            <ac:spMk id="11" creationId="{C665A46C-3A0B-8371-3741-1D81199CEE6A}"/>
          </ac:spMkLst>
        </pc:spChg>
        <pc:spChg chg="mod topLvl">
          <ac:chgData name="Cassidy Wallis" userId="4dc1008951e54a52" providerId="LiveId" clId="{1E7EA1E9-30B3-4581-9ECA-29D7EE44196C}" dt="2023-02-25T19:04:55.131" v="24852" actId="164"/>
          <ac:spMkLst>
            <pc:docMk/>
            <pc:sldMk cId="3486601695" sldId="289"/>
            <ac:spMk id="12" creationId="{8D707132-B43C-9092-77AA-B1E457F20B53}"/>
          </ac:spMkLst>
        </pc:spChg>
        <pc:grpChg chg="del mod">
          <ac:chgData name="Cassidy Wallis" userId="4dc1008951e54a52" providerId="LiveId" clId="{1E7EA1E9-30B3-4581-9ECA-29D7EE44196C}" dt="2023-02-25T19:04:30.793" v="24849" actId="165"/>
          <ac:grpSpMkLst>
            <pc:docMk/>
            <pc:sldMk cId="3486601695" sldId="289"/>
            <ac:grpSpMk id="6" creationId="{792C57ED-A7F4-61CA-CDBC-882EACE08916}"/>
          </ac:grpSpMkLst>
        </pc:grpChg>
        <pc:grpChg chg="add mod">
          <ac:chgData name="Cassidy Wallis" userId="4dc1008951e54a52" providerId="LiveId" clId="{1E7EA1E9-30B3-4581-9ECA-29D7EE44196C}" dt="2023-02-25T19:04:46.500" v="24850" actId="164"/>
          <ac:grpSpMkLst>
            <pc:docMk/>
            <pc:sldMk cId="3486601695" sldId="289"/>
            <ac:grpSpMk id="13" creationId="{08919C1B-004D-7CE7-EF9E-A5C4B74104CE}"/>
          </ac:grpSpMkLst>
        </pc:grpChg>
        <pc:grpChg chg="add mod">
          <ac:chgData name="Cassidy Wallis" userId="4dc1008951e54a52" providerId="LiveId" clId="{1E7EA1E9-30B3-4581-9ECA-29D7EE44196C}" dt="2023-02-25T19:04:51.393" v="24851" actId="164"/>
          <ac:grpSpMkLst>
            <pc:docMk/>
            <pc:sldMk cId="3486601695" sldId="289"/>
            <ac:grpSpMk id="14" creationId="{94E4E8D0-12B1-E106-CA0E-8644F99CACCE}"/>
          </ac:grpSpMkLst>
        </pc:grpChg>
        <pc:grpChg chg="add mod">
          <ac:chgData name="Cassidy Wallis" userId="4dc1008951e54a52" providerId="LiveId" clId="{1E7EA1E9-30B3-4581-9ECA-29D7EE44196C}" dt="2023-02-25T19:04:55.131" v="24852" actId="164"/>
          <ac:grpSpMkLst>
            <pc:docMk/>
            <pc:sldMk cId="3486601695" sldId="289"/>
            <ac:grpSpMk id="15" creationId="{2942DA5F-9B56-6AF7-D73D-0C26BC27748F}"/>
          </ac:grpSpMkLst>
        </pc:grpChg>
        <pc:graphicFrameChg chg="add del mod modGraphic">
          <ac:chgData name="Cassidy Wallis" userId="4dc1008951e54a52" providerId="LiveId" clId="{1E7EA1E9-30B3-4581-9ECA-29D7EE44196C}" dt="2023-02-25T19:04:26.217" v="24848" actId="18245"/>
          <ac:graphicFrameMkLst>
            <pc:docMk/>
            <pc:sldMk cId="3486601695" sldId="289"/>
            <ac:graphicFrameMk id="4" creationId="{E0D4D447-03B2-258D-2755-15DD7147620B}"/>
          </ac:graphicFrameMkLst>
        </pc:graphicFrameChg>
        <pc:picChg chg="add mod">
          <ac:chgData name="Cassidy Wallis" userId="4dc1008951e54a52" providerId="LiveId" clId="{1E7EA1E9-30B3-4581-9ECA-29D7EE44196C}" dt="2023-02-19T22:06:54.185" v="10885"/>
          <ac:picMkLst>
            <pc:docMk/>
            <pc:sldMk cId="3486601695" sldId="289"/>
            <ac:picMk id="3" creationId="{8DB2F253-22FC-B4BD-94CB-7515898FEA8E}"/>
          </ac:picMkLst>
        </pc:picChg>
      </pc:sldChg>
      <pc:sldChg chg="addSp delSp modSp new mod modAnim modNotesTx">
        <pc:chgData name="Cassidy Wallis" userId="4dc1008951e54a52" providerId="LiveId" clId="{1E7EA1E9-30B3-4581-9ECA-29D7EE44196C}" dt="2023-03-02T19:09:01.016" v="26255" actId="20577"/>
        <pc:sldMkLst>
          <pc:docMk/>
          <pc:sldMk cId="979710654" sldId="290"/>
        </pc:sldMkLst>
        <pc:spChg chg="mod">
          <ac:chgData name="Cassidy Wallis" userId="4dc1008951e54a52" providerId="LiveId" clId="{1E7EA1E9-30B3-4581-9ECA-29D7EE44196C}" dt="2023-02-17T23:30:34.474" v="10383" actId="113"/>
          <ac:spMkLst>
            <pc:docMk/>
            <pc:sldMk cId="979710654" sldId="290"/>
            <ac:spMk id="2" creationId="{72CA8418-F06E-9C05-8975-134F6D0646D3}"/>
          </ac:spMkLst>
        </pc:spChg>
        <pc:spChg chg="del">
          <ac:chgData name="Cassidy Wallis" userId="4dc1008951e54a52" providerId="LiveId" clId="{1E7EA1E9-30B3-4581-9ECA-29D7EE44196C}" dt="2023-02-19T22:11:40.835" v="10886" actId="1032"/>
          <ac:spMkLst>
            <pc:docMk/>
            <pc:sldMk cId="979710654" sldId="290"/>
            <ac:spMk id="3" creationId="{46B8FB19-C85A-8536-C3F9-137D71949F1E}"/>
          </ac:spMkLst>
        </pc:spChg>
        <pc:spChg chg="add mod">
          <ac:chgData name="Cassidy Wallis" userId="4dc1008951e54a52" providerId="LiveId" clId="{1E7EA1E9-30B3-4581-9ECA-29D7EE44196C}" dt="2023-02-19T22:27:56.238" v="11240" actId="20577"/>
          <ac:spMkLst>
            <pc:docMk/>
            <pc:sldMk cId="979710654" sldId="290"/>
            <ac:spMk id="7" creationId="{8BED9DBD-554F-28C5-C4D3-E0A1E6381017}"/>
          </ac:spMkLst>
        </pc:spChg>
        <pc:spChg chg="add del">
          <ac:chgData name="Cassidy Wallis" userId="4dc1008951e54a52" providerId="LiveId" clId="{1E7EA1E9-30B3-4581-9ECA-29D7EE44196C}" dt="2023-02-19T22:28:33.527" v="11242" actId="478"/>
          <ac:spMkLst>
            <pc:docMk/>
            <pc:sldMk cId="979710654" sldId="290"/>
            <ac:spMk id="8" creationId="{FCB7530C-43A0-8E31-255C-195CD4C8CDF7}"/>
          </ac:spMkLst>
        </pc:spChg>
        <pc:spChg chg="add mod">
          <ac:chgData name="Cassidy Wallis" userId="4dc1008951e54a52" providerId="LiveId" clId="{1E7EA1E9-30B3-4581-9ECA-29D7EE44196C}" dt="2023-02-19T22:38:48.821" v="11285" actId="20577"/>
          <ac:spMkLst>
            <pc:docMk/>
            <pc:sldMk cId="979710654" sldId="290"/>
            <ac:spMk id="9" creationId="{175407D7-BCB9-EF2E-A56B-361A486D92C7}"/>
          </ac:spMkLst>
        </pc:spChg>
        <pc:spChg chg="add mod">
          <ac:chgData name="Cassidy Wallis" userId="4dc1008951e54a52" providerId="LiveId" clId="{1E7EA1E9-30B3-4581-9ECA-29D7EE44196C}" dt="2023-02-19T22:39:50.340" v="11293" actId="14100"/>
          <ac:spMkLst>
            <pc:docMk/>
            <pc:sldMk cId="979710654" sldId="290"/>
            <ac:spMk id="10" creationId="{50F91E49-4A8D-BEE9-59F6-B91FBB75945B}"/>
          </ac:spMkLst>
        </pc:spChg>
        <pc:spChg chg="add mod">
          <ac:chgData name="Cassidy Wallis" userId="4dc1008951e54a52" providerId="LiveId" clId="{1E7EA1E9-30B3-4581-9ECA-29D7EE44196C}" dt="2023-02-19T22:52:26.265" v="11336" actId="20577"/>
          <ac:spMkLst>
            <pc:docMk/>
            <pc:sldMk cId="979710654" sldId="290"/>
            <ac:spMk id="11" creationId="{E8280A53-5748-CA93-6F5A-DD161D08F4A0}"/>
          </ac:spMkLst>
        </pc:spChg>
        <pc:graphicFrameChg chg="add mod modGraphic">
          <ac:chgData name="Cassidy Wallis" userId="4dc1008951e54a52" providerId="LiveId" clId="{1E7EA1E9-30B3-4581-9ECA-29D7EE44196C}" dt="2023-02-19T23:39:30.642" v="13630" actId="1582"/>
          <ac:graphicFrameMkLst>
            <pc:docMk/>
            <pc:sldMk cId="979710654" sldId="290"/>
            <ac:graphicFrameMk id="4" creationId="{8E97A2AD-203F-4B04-0A0F-A2F69A02A9DC}"/>
          </ac:graphicFrameMkLst>
        </pc:graphicFrameChg>
        <pc:picChg chg="add mod">
          <ac:chgData name="Cassidy Wallis" userId="4dc1008951e54a52" providerId="LiveId" clId="{1E7EA1E9-30B3-4581-9ECA-29D7EE44196C}" dt="2023-02-19T22:19:18.010" v="11192"/>
          <ac:picMkLst>
            <pc:docMk/>
            <pc:sldMk cId="979710654" sldId="290"/>
            <ac:picMk id="5" creationId="{97DBD728-172B-5E7A-E61B-85D17897F6F8}"/>
          </ac:picMkLst>
        </pc:picChg>
      </pc:sldChg>
      <pc:sldChg chg="addSp delSp modSp new mod modAnim modNotesTx">
        <pc:chgData name="Cassidy Wallis" userId="4dc1008951e54a52" providerId="LiveId" clId="{1E7EA1E9-30B3-4581-9ECA-29D7EE44196C}" dt="2023-03-02T19:09:16.860" v="26258" actId="20577"/>
        <pc:sldMkLst>
          <pc:docMk/>
          <pc:sldMk cId="2316481232" sldId="291"/>
        </pc:sldMkLst>
        <pc:spChg chg="mod">
          <ac:chgData name="Cassidy Wallis" userId="4dc1008951e54a52" providerId="LiveId" clId="{1E7EA1E9-30B3-4581-9ECA-29D7EE44196C}" dt="2023-02-25T17:56:35.899" v="24727" actId="1076"/>
          <ac:spMkLst>
            <pc:docMk/>
            <pc:sldMk cId="2316481232" sldId="291"/>
            <ac:spMk id="2" creationId="{2744C460-1BA5-4FA7-D391-5CEFEA6AB3D5}"/>
          </ac:spMkLst>
        </pc:spChg>
        <pc:spChg chg="add mod">
          <ac:chgData name="Cassidy Wallis" userId="4dc1008951e54a52" providerId="LiveId" clId="{1E7EA1E9-30B3-4581-9ECA-29D7EE44196C}" dt="2023-02-25T18:19:26.116" v="24749" actId="164"/>
          <ac:spMkLst>
            <pc:docMk/>
            <pc:sldMk cId="2316481232" sldId="291"/>
            <ac:spMk id="3" creationId="{7091A167-5848-553C-A62B-FB0F5738376C}"/>
          </ac:spMkLst>
        </pc:spChg>
        <pc:spChg chg="del">
          <ac:chgData name="Cassidy Wallis" userId="4dc1008951e54a52" providerId="LiveId" clId="{1E7EA1E9-30B3-4581-9ECA-29D7EE44196C}" dt="2023-02-19T22:54:17.122" v="11345" actId="1032"/>
          <ac:spMkLst>
            <pc:docMk/>
            <pc:sldMk cId="2316481232" sldId="291"/>
            <ac:spMk id="3" creationId="{B5C31EF0-A926-C838-09D9-C7256EC12954}"/>
          </ac:spMkLst>
        </pc:spChg>
        <pc:spChg chg="add mod">
          <ac:chgData name="Cassidy Wallis" userId="4dc1008951e54a52" providerId="LiveId" clId="{1E7EA1E9-30B3-4581-9ECA-29D7EE44196C}" dt="2023-02-19T23:03:48.960" v="12063" actId="1076"/>
          <ac:spMkLst>
            <pc:docMk/>
            <pc:sldMk cId="2316481232" sldId="291"/>
            <ac:spMk id="5" creationId="{27EEE13A-8C19-92D8-3256-512A62B77E25}"/>
          </ac:spMkLst>
        </pc:spChg>
        <pc:spChg chg="add del mod">
          <ac:chgData name="Cassidy Wallis" userId="4dc1008951e54a52" providerId="LiveId" clId="{1E7EA1E9-30B3-4581-9ECA-29D7EE44196C}" dt="2023-02-25T17:56:42.077" v="24728" actId="478"/>
          <ac:spMkLst>
            <pc:docMk/>
            <pc:sldMk cId="2316481232" sldId="291"/>
            <ac:spMk id="6" creationId="{5D3964F5-B051-4AC6-AEE6-C80FBEB0AF5B}"/>
          </ac:spMkLst>
        </pc:spChg>
        <pc:spChg chg="add mod">
          <ac:chgData name="Cassidy Wallis" userId="4dc1008951e54a52" providerId="LiveId" clId="{1E7EA1E9-30B3-4581-9ECA-29D7EE44196C}" dt="2023-02-25T18:19:34.639" v="24750" actId="164"/>
          <ac:spMkLst>
            <pc:docMk/>
            <pc:sldMk cId="2316481232" sldId="291"/>
            <ac:spMk id="8" creationId="{AB616D5B-4AA5-255C-8DB2-BA95429DA6D6}"/>
          </ac:spMkLst>
        </pc:spChg>
        <pc:spChg chg="add mod">
          <ac:chgData name="Cassidy Wallis" userId="4dc1008951e54a52" providerId="LiveId" clId="{1E7EA1E9-30B3-4581-9ECA-29D7EE44196C}" dt="2023-02-25T18:20:05.479" v="24757" actId="164"/>
          <ac:spMkLst>
            <pc:docMk/>
            <pc:sldMk cId="2316481232" sldId="291"/>
            <ac:spMk id="9" creationId="{22F25657-73C7-9B77-B8B5-38618B3BEF86}"/>
          </ac:spMkLst>
        </pc:spChg>
        <pc:spChg chg="add mod topLvl">
          <ac:chgData name="Cassidy Wallis" userId="4dc1008951e54a52" providerId="LiveId" clId="{1E7EA1E9-30B3-4581-9ECA-29D7EE44196C}" dt="2023-02-25T18:21:12.751" v="24764" actId="164"/>
          <ac:spMkLst>
            <pc:docMk/>
            <pc:sldMk cId="2316481232" sldId="291"/>
            <ac:spMk id="10" creationId="{188548CB-CCD6-C85C-F3C8-91C06883EF9B}"/>
          </ac:spMkLst>
        </pc:spChg>
        <pc:spChg chg="mod topLvl">
          <ac:chgData name="Cassidy Wallis" userId="4dc1008951e54a52" providerId="LiveId" clId="{1E7EA1E9-30B3-4581-9ECA-29D7EE44196C}" dt="2023-02-25T18:20:05.479" v="24757" actId="164"/>
          <ac:spMkLst>
            <pc:docMk/>
            <pc:sldMk cId="2316481232" sldId="291"/>
            <ac:spMk id="12" creationId="{21691E33-4A11-A372-B924-21161B000E44}"/>
          </ac:spMkLst>
        </pc:spChg>
        <pc:spChg chg="mod topLvl">
          <ac:chgData name="Cassidy Wallis" userId="4dc1008951e54a52" providerId="LiveId" clId="{1E7EA1E9-30B3-4581-9ECA-29D7EE44196C}" dt="2023-02-25T18:19:34.639" v="24750" actId="164"/>
          <ac:spMkLst>
            <pc:docMk/>
            <pc:sldMk cId="2316481232" sldId="291"/>
            <ac:spMk id="13" creationId="{07170878-2300-7B73-21DF-36062C11C77B}"/>
          </ac:spMkLst>
        </pc:spChg>
        <pc:spChg chg="mod topLvl">
          <ac:chgData name="Cassidy Wallis" userId="4dc1008951e54a52" providerId="LiveId" clId="{1E7EA1E9-30B3-4581-9ECA-29D7EE44196C}" dt="2023-02-25T18:21:12.751" v="24764" actId="164"/>
          <ac:spMkLst>
            <pc:docMk/>
            <pc:sldMk cId="2316481232" sldId="291"/>
            <ac:spMk id="14" creationId="{2855BE20-7AFD-B54A-152B-4EEFDC7EF407}"/>
          </ac:spMkLst>
        </pc:spChg>
        <pc:spChg chg="mod topLvl">
          <ac:chgData name="Cassidy Wallis" userId="4dc1008951e54a52" providerId="LiveId" clId="{1E7EA1E9-30B3-4581-9ECA-29D7EE44196C}" dt="2023-02-25T18:19:26.116" v="24749" actId="164"/>
          <ac:spMkLst>
            <pc:docMk/>
            <pc:sldMk cId="2316481232" sldId="291"/>
            <ac:spMk id="15" creationId="{6FF31AE9-AA2E-FEBE-E49F-8EBA0613A640}"/>
          </ac:spMkLst>
        </pc:spChg>
        <pc:spChg chg="mod topLvl">
          <ac:chgData name="Cassidy Wallis" userId="4dc1008951e54a52" providerId="LiveId" clId="{1E7EA1E9-30B3-4581-9ECA-29D7EE44196C}" dt="2023-03-01T19:09:37.297" v="26038" actId="1076"/>
          <ac:spMkLst>
            <pc:docMk/>
            <pc:sldMk cId="2316481232" sldId="291"/>
            <ac:spMk id="16" creationId="{AC247545-BDB5-C061-F689-6D4E43C52C70}"/>
          </ac:spMkLst>
        </pc:spChg>
        <pc:spChg chg="mod topLvl">
          <ac:chgData name="Cassidy Wallis" userId="4dc1008951e54a52" providerId="LiveId" clId="{1E7EA1E9-30B3-4581-9ECA-29D7EE44196C}" dt="2023-03-01T19:09:41.019" v="26039" actId="1076"/>
          <ac:spMkLst>
            <pc:docMk/>
            <pc:sldMk cId="2316481232" sldId="291"/>
            <ac:spMk id="17" creationId="{24609C4D-56D0-6E92-6D55-D5A26C2AAFEE}"/>
          </ac:spMkLst>
        </pc:spChg>
        <pc:spChg chg="mod topLvl">
          <ac:chgData name="Cassidy Wallis" userId="4dc1008951e54a52" providerId="LiveId" clId="{1E7EA1E9-30B3-4581-9ECA-29D7EE44196C}" dt="2023-03-02T19:00:45.201" v="26198" actId="20577"/>
          <ac:spMkLst>
            <pc:docMk/>
            <pc:sldMk cId="2316481232" sldId="291"/>
            <ac:spMk id="18" creationId="{E7BA90E4-1347-A095-DF61-55627B7BF3CF}"/>
          </ac:spMkLst>
        </pc:spChg>
        <pc:spChg chg="mod topLvl">
          <ac:chgData name="Cassidy Wallis" userId="4dc1008951e54a52" providerId="LiveId" clId="{1E7EA1E9-30B3-4581-9ECA-29D7EE44196C}" dt="2023-03-01T19:09:51.459" v="26040" actId="1076"/>
          <ac:spMkLst>
            <pc:docMk/>
            <pc:sldMk cId="2316481232" sldId="291"/>
            <ac:spMk id="19" creationId="{4511FC52-AE9F-2445-7CB9-5B4F1B2B0AB5}"/>
          </ac:spMkLst>
        </pc:spChg>
        <pc:grpChg chg="del mod">
          <ac:chgData name="Cassidy Wallis" userId="4dc1008951e54a52" providerId="LiveId" clId="{1E7EA1E9-30B3-4581-9ECA-29D7EE44196C}" dt="2023-02-25T18:19:15.176" v="24748" actId="165"/>
          <ac:grpSpMkLst>
            <pc:docMk/>
            <pc:sldMk cId="2316481232" sldId="291"/>
            <ac:grpSpMk id="11" creationId="{44913E59-C91F-8C1A-7BD1-0A43FDE541D2}"/>
          </ac:grpSpMkLst>
        </pc:grpChg>
        <pc:grpChg chg="add mod">
          <ac:chgData name="Cassidy Wallis" userId="4dc1008951e54a52" providerId="LiveId" clId="{1E7EA1E9-30B3-4581-9ECA-29D7EE44196C}" dt="2023-02-25T18:19:26.116" v="24749" actId="164"/>
          <ac:grpSpMkLst>
            <pc:docMk/>
            <pc:sldMk cId="2316481232" sldId="291"/>
            <ac:grpSpMk id="20" creationId="{D31FDB14-B029-4F32-E485-6A039362D2F6}"/>
          </ac:grpSpMkLst>
        </pc:grpChg>
        <pc:grpChg chg="add mod">
          <ac:chgData name="Cassidy Wallis" userId="4dc1008951e54a52" providerId="LiveId" clId="{1E7EA1E9-30B3-4581-9ECA-29D7EE44196C}" dt="2023-02-25T18:19:34.639" v="24750" actId="164"/>
          <ac:grpSpMkLst>
            <pc:docMk/>
            <pc:sldMk cId="2316481232" sldId="291"/>
            <ac:grpSpMk id="21" creationId="{C6FC0E65-3139-CA83-DB06-AD5E78A6527F}"/>
          </ac:grpSpMkLst>
        </pc:grpChg>
        <pc:grpChg chg="add mod">
          <ac:chgData name="Cassidy Wallis" userId="4dc1008951e54a52" providerId="LiveId" clId="{1E7EA1E9-30B3-4581-9ECA-29D7EE44196C}" dt="2023-02-25T18:20:53.682" v="24761" actId="1076"/>
          <ac:grpSpMkLst>
            <pc:docMk/>
            <pc:sldMk cId="2316481232" sldId="291"/>
            <ac:grpSpMk id="22" creationId="{42093AF3-6E52-46D9-FD8A-2A9C064CAD60}"/>
          </ac:grpSpMkLst>
        </pc:grpChg>
        <pc:grpChg chg="add del mod">
          <ac:chgData name="Cassidy Wallis" userId="4dc1008951e54a52" providerId="LiveId" clId="{1E7EA1E9-30B3-4581-9ECA-29D7EE44196C}" dt="2023-02-25T18:21:10.111" v="24763" actId="165"/>
          <ac:grpSpMkLst>
            <pc:docMk/>
            <pc:sldMk cId="2316481232" sldId="291"/>
            <ac:grpSpMk id="23" creationId="{2A0D5A23-FB0F-73DD-08EE-744E3C07BC03}"/>
          </ac:grpSpMkLst>
        </pc:grpChg>
        <pc:grpChg chg="add mod">
          <ac:chgData name="Cassidy Wallis" userId="4dc1008951e54a52" providerId="LiveId" clId="{1E7EA1E9-30B3-4581-9ECA-29D7EE44196C}" dt="2023-02-25T18:21:12.751" v="24764" actId="164"/>
          <ac:grpSpMkLst>
            <pc:docMk/>
            <pc:sldMk cId="2316481232" sldId="291"/>
            <ac:grpSpMk id="24" creationId="{AC710ABE-37FA-3D72-23BF-8D93E05D3EA3}"/>
          </ac:grpSpMkLst>
        </pc:grpChg>
        <pc:graphicFrameChg chg="add del mod ord modGraphic">
          <ac:chgData name="Cassidy Wallis" userId="4dc1008951e54a52" providerId="LiveId" clId="{1E7EA1E9-30B3-4581-9ECA-29D7EE44196C}" dt="2023-02-25T18:18:44.745" v="24745" actId="18245"/>
          <ac:graphicFrameMkLst>
            <pc:docMk/>
            <pc:sldMk cId="2316481232" sldId="291"/>
            <ac:graphicFrameMk id="4" creationId="{F873E80A-1EB9-FEDC-DEEE-BC46E2338E2B}"/>
          </ac:graphicFrameMkLst>
        </pc:graphicFrameChg>
        <pc:picChg chg="add mod">
          <ac:chgData name="Cassidy Wallis" userId="4dc1008951e54a52" providerId="LiveId" clId="{1E7EA1E9-30B3-4581-9ECA-29D7EE44196C}" dt="2023-02-19T23:19:53.542" v="13246"/>
          <ac:picMkLst>
            <pc:docMk/>
            <pc:sldMk cId="2316481232" sldId="291"/>
            <ac:picMk id="7" creationId="{24F72F06-EA5C-72D9-A179-5D86ABCDEA3A}"/>
          </ac:picMkLst>
        </pc:picChg>
      </pc:sldChg>
      <pc:sldChg chg="addSp delSp modSp new mod modNotesTx">
        <pc:chgData name="Cassidy Wallis" userId="4dc1008951e54a52" providerId="LiveId" clId="{1E7EA1E9-30B3-4581-9ECA-29D7EE44196C}" dt="2023-02-23T15:49:58.230" v="22080" actId="20577"/>
        <pc:sldMkLst>
          <pc:docMk/>
          <pc:sldMk cId="4085568006" sldId="292"/>
        </pc:sldMkLst>
        <pc:spChg chg="mod">
          <ac:chgData name="Cassidy Wallis" userId="4dc1008951e54a52" providerId="LiveId" clId="{1E7EA1E9-30B3-4581-9ECA-29D7EE44196C}" dt="2023-02-19T23:58:13.991" v="13787" actId="1076"/>
          <ac:spMkLst>
            <pc:docMk/>
            <pc:sldMk cId="4085568006" sldId="292"/>
            <ac:spMk id="2" creationId="{9EE962DB-F544-C9EC-CC9D-281ABF0745FF}"/>
          </ac:spMkLst>
        </pc:spChg>
        <pc:spChg chg="del">
          <ac:chgData name="Cassidy Wallis" userId="4dc1008951e54a52" providerId="LiveId" clId="{1E7EA1E9-30B3-4581-9ECA-29D7EE44196C}" dt="2023-02-19T23:20:56.029" v="13265" actId="1032"/>
          <ac:spMkLst>
            <pc:docMk/>
            <pc:sldMk cId="4085568006" sldId="292"/>
            <ac:spMk id="3" creationId="{49A7E7BC-68E6-5F41-0B5B-F4209D6A7293}"/>
          </ac:spMkLst>
        </pc:spChg>
        <pc:spChg chg="add del mod">
          <ac:chgData name="Cassidy Wallis" userId="4dc1008951e54a52" providerId="LiveId" clId="{1E7EA1E9-30B3-4581-9ECA-29D7EE44196C}" dt="2023-02-19T23:31:31.450" v="13491" actId="478"/>
          <ac:spMkLst>
            <pc:docMk/>
            <pc:sldMk cId="4085568006" sldId="292"/>
            <ac:spMk id="6" creationId="{3C3CF9AE-C571-7CA1-0C28-9F5BDD3152E5}"/>
          </ac:spMkLst>
        </pc:spChg>
        <pc:spChg chg="add del mod">
          <ac:chgData name="Cassidy Wallis" userId="4dc1008951e54a52" providerId="LiveId" clId="{1E7EA1E9-30B3-4581-9ECA-29D7EE44196C}" dt="2023-02-19T23:35:32.452" v="13610" actId="478"/>
          <ac:spMkLst>
            <pc:docMk/>
            <pc:sldMk cId="4085568006" sldId="292"/>
            <ac:spMk id="9" creationId="{147B227B-37AA-73E6-8C84-643BD7597702}"/>
          </ac:spMkLst>
        </pc:spChg>
        <pc:graphicFrameChg chg="add del mod modGraphic">
          <ac:chgData name="Cassidy Wallis" userId="4dc1008951e54a52" providerId="LiveId" clId="{1E7EA1E9-30B3-4581-9ECA-29D7EE44196C}" dt="2023-02-19T23:35:21.485" v="13607" actId="478"/>
          <ac:graphicFrameMkLst>
            <pc:docMk/>
            <pc:sldMk cId="4085568006" sldId="292"/>
            <ac:graphicFrameMk id="4" creationId="{CADF1080-86C4-E1E7-1BE8-B131440C1100}"/>
          </ac:graphicFrameMkLst>
        </pc:graphicFrameChg>
        <pc:graphicFrameChg chg="add del mod">
          <ac:chgData name="Cassidy Wallis" userId="4dc1008951e54a52" providerId="LiveId" clId="{1E7EA1E9-30B3-4581-9ECA-29D7EE44196C}" dt="2023-02-19T23:35:29.572" v="13609" actId="478"/>
          <ac:graphicFrameMkLst>
            <pc:docMk/>
            <pc:sldMk cId="4085568006" sldId="292"/>
            <ac:graphicFrameMk id="5" creationId="{CABBB480-9FA8-BC6A-A09C-E9CE06960A4B}"/>
          </ac:graphicFrameMkLst>
        </pc:graphicFrameChg>
        <pc:graphicFrameChg chg="add mod modGraphic">
          <ac:chgData name="Cassidy Wallis" userId="4dc1008951e54a52" providerId="LiveId" clId="{1E7EA1E9-30B3-4581-9ECA-29D7EE44196C}" dt="2023-02-19T23:41:31.286" v="13651" actId="1076"/>
          <ac:graphicFrameMkLst>
            <pc:docMk/>
            <pc:sldMk cId="4085568006" sldId="292"/>
            <ac:graphicFrameMk id="7" creationId="{80CF0D7C-D8A8-10D8-CD17-5AE320FB39B9}"/>
          </ac:graphicFrameMkLst>
        </pc:graphicFrameChg>
        <pc:picChg chg="add mod">
          <ac:chgData name="Cassidy Wallis" userId="4dc1008951e54a52" providerId="LiveId" clId="{1E7EA1E9-30B3-4581-9ECA-29D7EE44196C}" dt="2023-02-19T23:40:44.572" v="13642"/>
          <ac:picMkLst>
            <pc:docMk/>
            <pc:sldMk cId="4085568006" sldId="292"/>
            <ac:picMk id="10" creationId="{CAE224BB-2E1C-BCE4-6A67-48B29A949629}"/>
          </ac:picMkLst>
        </pc:picChg>
      </pc:sldChg>
      <pc:sldChg chg="addSp delSp modSp new mod modNotesTx">
        <pc:chgData name="Cassidy Wallis" userId="4dc1008951e54a52" providerId="LiveId" clId="{1E7EA1E9-30B3-4581-9ECA-29D7EE44196C}" dt="2023-02-23T16:04:05.736" v="22690" actId="20577"/>
        <pc:sldMkLst>
          <pc:docMk/>
          <pc:sldMk cId="3126460044" sldId="293"/>
        </pc:sldMkLst>
        <pc:spChg chg="mod">
          <ac:chgData name="Cassidy Wallis" userId="4dc1008951e54a52" providerId="LiveId" clId="{1E7EA1E9-30B3-4581-9ECA-29D7EE44196C}" dt="2023-02-20T00:14:33.676" v="14366" actId="1076"/>
          <ac:spMkLst>
            <pc:docMk/>
            <pc:sldMk cId="3126460044" sldId="293"/>
            <ac:spMk id="2" creationId="{F9931FFE-A55C-7575-610A-3AE602D741FA}"/>
          </ac:spMkLst>
        </pc:spChg>
        <pc:spChg chg="del">
          <ac:chgData name="Cassidy Wallis" userId="4dc1008951e54a52" providerId="LiveId" clId="{1E7EA1E9-30B3-4581-9ECA-29D7EE44196C}" dt="2023-02-19T23:57:39.808" v="13725" actId="1032"/>
          <ac:spMkLst>
            <pc:docMk/>
            <pc:sldMk cId="3126460044" sldId="293"/>
            <ac:spMk id="3" creationId="{7E4CED99-DF85-A38E-9231-4A3AD71F629B}"/>
          </ac:spMkLst>
        </pc:spChg>
        <pc:spChg chg="add del mod">
          <ac:chgData name="Cassidy Wallis" userId="4dc1008951e54a52" providerId="LiveId" clId="{1E7EA1E9-30B3-4581-9ECA-29D7EE44196C}" dt="2023-02-20T00:12:08.449" v="14305" actId="478"/>
          <ac:spMkLst>
            <pc:docMk/>
            <pc:sldMk cId="3126460044" sldId="293"/>
            <ac:spMk id="6" creationId="{05F971A4-F44F-D68C-4B43-D472395985AD}"/>
          </ac:spMkLst>
        </pc:spChg>
        <pc:spChg chg="add del mod">
          <ac:chgData name="Cassidy Wallis" userId="4dc1008951e54a52" providerId="LiveId" clId="{1E7EA1E9-30B3-4581-9ECA-29D7EE44196C}" dt="2023-02-20T00:12:10.265" v="14306" actId="478"/>
          <ac:spMkLst>
            <pc:docMk/>
            <pc:sldMk cId="3126460044" sldId="293"/>
            <ac:spMk id="7" creationId="{B3D5D4EC-7098-F52D-9B2B-F8A819278FE0}"/>
          </ac:spMkLst>
        </pc:spChg>
        <pc:spChg chg="add del mod">
          <ac:chgData name="Cassidy Wallis" userId="4dc1008951e54a52" providerId="LiveId" clId="{1E7EA1E9-30B3-4581-9ECA-29D7EE44196C}" dt="2023-02-20T00:11:01.098" v="14289" actId="478"/>
          <ac:spMkLst>
            <pc:docMk/>
            <pc:sldMk cId="3126460044" sldId="293"/>
            <ac:spMk id="8" creationId="{2906650D-A41F-CBD7-1EC8-22170A0DCAD8}"/>
          </ac:spMkLst>
        </pc:spChg>
        <pc:graphicFrameChg chg="add mod modGraphic">
          <ac:chgData name="Cassidy Wallis" userId="4dc1008951e54a52" providerId="LiveId" clId="{1E7EA1E9-30B3-4581-9ECA-29D7EE44196C}" dt="2023-02-20T00:14:39.834" v="14367" actId="207"/>
          <ac:graphicFrameMkLst>
            <pc:docMk/>
            <pc:sldMk cId="3126460044" sldId="293"/>
            <ac:graphicFrameMk id="4" creationId="{4A01F609-6EF4-4908-91BF-86E7DABCBC25}"/>
          </ac:graphicFrameMkLst>
        </pc:graphicFrameChg>
        <pc:picChg chg="add mod">
          <ac:chgData name="Cassidy Wallis" userId="4dc1008951e54a52" providerId="LiveId" clId="{1E7EA1E9-30B3-4581-9ECA-29D7EE44196C}" dt="2023-02-19T23:58:20.161" v="13788"/>
          <ac:picMkLst>
            <pc:docMk/>
            <pc:sldMk cId="3126460044" sldId="293"/>
            <ac:picMk id="5" creationId="{D72CFAC1-1ABE-45A5-315D-C73DB9DAE82D}"/>
          </ac:picMkLst>
        </pc:picChg>
      </pc:sldChg>
      <pc:sldChg chg="addSp delSp modSp new mod modNotesTx">
        <pc:chgData name="Cassidy Wallis" userId="4dc1008951e54a52" providerId="LiveId" clId="{1E7EA1E9-30B3-4581-9ECA-29D7EE44196C}" dt="2023-02-23T16:07:22.163" v="22780" actId="20577"/>
        <pc:sldMkLst>
          <pc:docMk/>
          <pc:sldMk cId="982723728" sldId="294"/>
        </pc:sldMkLst>
        <pc:spChg chg="mod">
          <ac:chgData name="Cassidy Wallis" userId="4dc1008951e54a52" providerId="LiveId" clId="{1E7EA1E9-30B3-4581-9ECA-29D7EE44196C}" dt="2023-02-20T03:54:25.874" v="17300" actId="1076"/>
          <ac:spMkLst>
            <pc:docMk/>
            <pc:sldMk cId="982723728" sldId="294"/>
            <ac:spMk id="2" creationId="{3E174ED3-BE4E-402C-9A59-5F65F3934F3A}"/>
          </ac:spMkLst>
        </pc:spChg>
        <pc:spChg chg="del">
          <ac:chgData name="Cassidy Wallis" userId="4dc1008951e54a52" providerId="LiveId" clId="{1E7EA1E9-30B3-4581-9ECA-29D7EE44196C}" dt="2023-02-20T00:09:34.693" v="14216" actId="3680"/>
          <ac:spMkLst>
            <pc:docMk/>
            <pc:sldMk cId="982723728" sldId="294"/>
            <ac:spMk id="3" creationId="{C4AD73F3-A042-A05C-3E17-B38D8A81388D}"/>
          </ac:spMkLst>
        </pc:spChg>
        <pc:spChg chg="add del mod">
          <ac:chgData name="Cassidy Wallis" userId="4dc1008951e54a52" providerId="LiveId" clId="{1E7EA1E9-30B3-4581-9ECA-29D7EE44196C}" dt="2023-02-20T02:05:32.230" v="15634" actId="478"/>
          <ac:spMkLst>
            <pc:docMk/>
            <pc:sldMk cId="982723728" sldId="294"/>
            <ac:spMk id="8" creationId="{5A45DA11-5686-32D8-2BF2-62411A04B740}"/>
          </ac:spMkLst>
        </pc:spChg>
        <pc:graphicFrameChg chg="add del mod ord modGraphic">
          <ac:chgData name="Cassidy Wallis" userId="4dc1008951e54a52" providerId="LiveId" clId="{1E7EA1E9-30B3-4581-9ECA-29D7EE44196C}" dt="2023-02-20T02:05:28.872" v="15633" actId="478"/>
          <ac:graphicFrameMkLst>
            <pc:docMk/>
            <pc:sldMk cId="982723728" sldId="294"/>
            <ac:graphicFrameMk id="4" creationId="{6DC5E002-B008-BECC-4FC2-89841D7E927B}"/>
          </ac:graphicFrameMkLst>
        </pc:graphicFrameChg>
        <pc:graphicFrameChg chg="add del mod modGraphic">
          <ac:chgData name="Cassidy Wallis" userId="4dc1008951e54a52" providerId="LiveId" clId="{1E7EA1E9-30B3-4581-9ECA-29D7EE44196C}" dt="2023-02-20T03:48:52.429" v="17281" actId="478"/>
          <ac:graphicFrameMkLst>
            <pc:docMk/>
            <pc:sldMk cId="982723728" sldId="294"/>
            <ac:graphicFrameMk id="6" creationId="{6D36CD36-8FD3-AB87-8060-8903F829AB56}"/>
          </ac:graphicFrameMkLst>
        </pc:graphicFrameChg>
        <pc:graphicFrameChg chg="add mod">
          <ac:chgData name="Cassidy Wallis" userId="4dc1008951e54a52" providerId="LiveId" clId="{1E7EA1E9-30B3-4581-9ECA-29D7EE44196C}" dt="2023-02-20T03:54:23.888" v="17299" actId="1076"/>
          <ac:graphicFrameMkLst>
            <pc:docMk/>
            <pc:sldMk cId="982723728" sldId="294"/>
            <ac:graphicFrameMk id="11" creationId="{BD0AEE70-4FFD-3100-CB55-546C2B81E327}"/>
          </ac:graphicFrameMkLst>
        </pc:graphicFrameChg>
        <pc:picChg chg="add mod">
          <ac:chgData name="Cassidy Wallis" userId="4dc1008951e54a52" providerId="LiveId" clId="{1E7EA1E9-30B3-4581-9ECA-29D7EE44196C}" dt="2023-02-20T00:20:21.079" v="14408"/>
          <ac:picMkLst>
            <pc:docMk/>
            <pc:sldMk cId="982723728" sldId="294"/>
            <ac:picMk id="5" creationId="{08414015-B3C1-BACF-2305-9B814E2C6FA7}"/>
          </ac:picMkLst>
        </pc:picChg>
      </pc:sldChg>
      <pc:sldChg chg="addSp delSp modSp new mod modAnim modNotes modNotesTx">
        <pc:chgData name="Cassidy Wallis" userId="4dc1008951e54a52" providerId="LiveId" clId="{1E7EA1E9-30B3-4581-9ECA-29D7EE44196C}" dt="2023-03-02T19:12:59.644" v="26487"/>
        <pc:sldMkLst>
          <pc:docMk/>
          <pc:sldMk cId="372554382" sldId="295"/>
        </pc:sldMkLst>
        <pc:spChg chg="mod">
          <ac:chgData name="Cassidy Wallis" userId="4dc1008951e54a52" providerId="LiveId" clId="{1E7EA1E9-30B3-4581-9ECA-29D7EE44196C}" dt="2023-02-20T01:56:25.849" v="15325" actId="1076"/>
          <ac:spMkLst>
            <pc:docMk/>
            <pc:sldMk cId="372554382" sldId="295"/>
            <ac:spMk id="2" creationId="{62A8599B-AD25-9FF7-B5F5-F83F8E3B8AC8}"/>
          </ac:spMkLst>
        </pc:spChg>
        <pc:spChg chg="del">
          <ac:chgData name="Cassidy Wallis" userId="4dc1008951e54a52" providerId="LiveId" clId="{1E7EA1E9-30B3-4581-9ECA-29D7EE44196C}" dt="2023-02-20T01:45:33.675" v="14518" actId="1032"/>
          <ac:spMkLst>
            <pc:docMk/>
            <pc:sldMk cId="372554382" sldId="295"/>
            <ac:spMk id="3" creationId="{5F068893-7ACC-4CD4-01BC-46447066AB6D}"/>
          </ac:spMkLst>
        </pc:spChg>
        <pc:spChg chg="mod topLvl">
          <ac:chgData name="Cassidy Wallis" userId="4dc1008951e54a52" providerId="LiveId" clId="{1E7EA1E9-30B3-4581-9ECA-29D7EE44196C}" dt="2023-02-25T19:07:31.192" v="24864" actId="165"/>
          <ac:spMkLst>
            <pc:docMk/>
            <pc:sldMk cId="372554382" sldId="295"/>
            <ac:spMk id="4" creationId="{AF736FD2-FB2A-2B15-A893-63493E12CEBE}"/>
          </ac:spMkLst>
        </pc:spChg>
        <pc:spChg chg="add del">
          <ac:chgData name="Cassidy Wallis" userId="4dc1008951e54a52" providerId="LiveId" clId="{1E7EA1E9-30B3-4581-9ECA-29D7EE44196C}" dt="2023-02-20T01:45:22.517" v="14517" actId="478"/>
          <ac:spMkLst>
            <pc:docMk/>
            <pc:sldMk cId="372554382" sldId="295"/>
            <ac:spMk id="4" creationId="{FE5C29A8-5A89-1982-DD6E-3F42B2590512}"/>
          </ac:spMkLst>
        </pc:spChg>
        <pc:spChg chg="mod topLvl">
          <ac:chgData name="Cassidy Wallis" userId="4dc1008951e54a52" providerId="LiveId" clId="{1E7EA1E9-30B3-4581-9ECA-29D7EE44196C}" dt="2023-02-25T19:07:31.192" v="24864" actId="165"/>
          <ac:spMkLst>
            <pc:docMk/>
            <pc:sldMk cId="372554382" sldId="295"/>
            <ac:spMk id="7" creationId="{4B4F9337-50EF-22BB-0B5D-E5DBBE434DFC}"/>
          </ac:spMkLst>
        </pc:spChg>
        <pc:spChg chg="mod topLvl">
          <ac:chgData name="Cassidy Wallis" userId="4dc1008951e54a52" providerId="LiveId" clId="{1E7EA1E9-30B3-4581-9ECA-29D7EE44196C}" dt="2023-03-02T19:10:32.368" v="26469" actId="404"/>
          <ac:spMkLst>
            <pc:docMk/>
            <pc:sldMk cId="372554382" sldId="295"/>
            <ac:spMk id="8" creationId="{1FB8202B-92F2-27F8-30BB-6F13EFEAEF1E}"/>
          </ac:spMkLst>
        </pc:spChg>
        <pc:grpChg chg="del mod">
          <ac:chgData name="Cassidy Wallis" userId="4dc1008951e54a52" providerId="LiveId" clId="{1E7EA1E9-30B3-4581-9ECA-29D7EE44196C}" dt="2023-02-25T19:07:31.192" v="24864" actId="165"/>
          <ac:grpSpMkLst>
            <pc:docMk/>
            <pc:sldMk cId="372554382" sldId="295"/>
            <ac:grpSpMk id="3" creationId="{0E025139-50F2-FA4E-BBBD-9F32BC97EEBD}"/>
          </ac:grpSpMkLst>
        </pc:grpChg>
        <pc:graphicFrameChg chg="add del mod modGraphic">
          <ac:chgData name="Cassidy Wallis" userId="4dc1008951e54a52" providerId="LiveId" clId="{1E7EA1E9-30B3-4581-9ECA-29D7EE44196C}" dt="2023-02-25T19:07:26.521" v="24863" actId="18245"/>
          <ac:graphicFrameMkLst>
            <pc:docMk/>
            <pc:sldMk cId="372554382" sldId="295"/>
            <ac:graphicFrameMk id="5" creationId="{CF0AD429-DE42-86D9-A2F0-F9AD7CE036B5}"/>
          </ac:graphicFrameMkLst>
        </pc:graphicFrameChg>
        <pc:picChg chg="add mod">
          <ac:chgData name="Cassidy Wallis" userId="4dc1008951e54a52" providerId="LiveId" clId="{1E7EA1E9-30B3-4581-9ECA-29D7EE44196C}" dt="2023-02-20T02:12:25.011" v="15918" actId="1076"/>
          <ac:picMkLst>
            <pc:docMk/>
            <pc:sldMk cId="372554382" sldId="295"/>
            <ac:picMk id="6" creationId="{19753291-DF23-2B3E-B2B4-7A2D4B809FEC}"/>
          </ac:picMkLst>
        </pc:picChg>
      </pc:sldChg>
      <pc:sldChg chg="addSp delSp modSp new mod modAnim modNotesTx">
        <pc:chgData name="Cassidy Wallis" userId="4dc1008951e54a52" providerId="LiveId" clId="{1E7EA1E9-30B3-4581-9ECA-29D7EE44196C}" dt="2023-03-02T19:13:33.723" v="26488" actId="313"/>
        <pc:sldMkLst>
          <pc:docMk/>
          <pc:sldMk cId="2122746972" sldId="296"/>
        </pc:sldMkLst>
        <pc:spChg chg="mod">
          <ac:chgData name="Cassidy Wallis" userId="4dc1008951e54a52" providerId="LiveId" clId="{1E7EA1E9-30B3-4581-9ECA-29D7EE44196C}" dt="2023-03-01T18:45:23.452" v="25339" actId="1076"/>
          <ac:spMkLst>
            <pc:docMk/>
            <pc:sldMk cId="2122746972" sldId="296"/>
            <ac:spMk id="2" creationId="{863B578D-6093-E7E9-5D84-C86F7C8512C6}"/>
          </ac:spMkLst>
        </pc:spChg>
        <pc:spChg chg="del">
          <ac:chgData name="Cassidy Wallis" userId="4dc1008951e54a52" providerId="LiveId" clId="{1E7EA1E9-30B3-4581-9ECA-29D7EE44196C}" dt="2023-02-20T02:08:07.810" v="15657" actId="3680"/>
          <ac:spMkLst>
            <pc:docMk/>
            <pc:sldMk cId="2122746972" sldId="296"/>
            <ac:spMk id="3" creationId="{C6513AF5-5706-E23D-36EA-745727E2CD69}"/>
          </ac:spMkLst>
        </pc:spChg>
        <pc:spChg chg="add mod">
          <ac:chgData name="Cassidy Wallis" userId="4dc1008951e54a52" providerId="LiveId" clId="{1E7EA1E9-30B3-4581-9ECA-29D7EE44196C}" dt="2023-03-01T18:45:28.455" v="25340" actId="1076"/>
          <ac:spMkLst>
            <pc:docMk/>
            <pc:sldMk cId="2122746972" sldId="296"/>
            <ac:spMk id="6" creationId="{B421B254-7141-A682-C8F9-960E01828767}"/>
          </ac:spMkLst>
        </pc:spChg>
        <pc:graphicFrameChg chg="add mod ord modGraphic">
          <ac:chgData name="Cassidy Wallis" userId="4dc1008951e54a52" providerId="LiveId" clId="{1E7EA1E9-30B3-4581-9ECA-29D7EE44196C}" dt="2023-03-01T18:55:20.924" v="25397" actId="20577"/>
          <ac:graphicFrameMkLst>
            <pc:docMk/>
            <pc:sldMk cId="2122746972" sldId="296"/>
            <ac:graphicFrameMk id="4" creationId="{44410B61-8749-E91C-39F0-18C626A87EE9}"/>
          </ac:graphicFrameMkLst>
        </pc:graphicFrameChg>
        <pc:picChg chg="add mod">
          <ac:chgData name="Cassidy Wallis" userId="4dc1008951e54a52" providerId="LiveId" clId="{1E7EA1E9-30B3-4581-9ECA-29D7EE44196C}" dt="2023-02-20T02:12:35.825" v="15931" actId="1035"/>
          <ac:picMkLst>
            <pc:docMk/>
            <pc:sldMk cId="2122746972" sldId="296"/>
            <ac:picMk id="5" creationId="{50A047E3-5AC6-F375-0D0B-F392E4D603C4}"/>
          </ac:picMkLst>
        </pc:picChg>
      </pc:sldChg>
      <pc:sldChg chg="addSp delSp modSp new mod modNotesTx">
        <pc:chgData name="Cassidy Wallis" userId="4dc1008951e54a52" providerId="LiveId" clId="{1E7EA1E9-30B3-4581-9ECA-29D7EE44196C}" dt="2023-03-02T19:10:56.780" v="26471" actId="14"/>
        <pc:sldMkLst>
          <pc:docMk/>
          <pc:sldMk cId="3285186628" sldId="297"/>
        </pc:sldMkLst>
        <pc:spChg chg="mod">
          <ac:chgData name="Cassidy Wallis" userId="4dc1008951e54a52" providerId="LiveId" clId="{1E7EA1E9-30B3-4581-9ECA-29D7EE44196C}" dt="2023-02-20T03:41:13.150" v="17244" actId="1076"/>
          <ac:spMkLst>
            <pc:docMk/>
            <pc:sldMk cId="3285186628" sldId="297"/>
            <ac:spMk id="2" creationId="{05790554-8257-628E-BE80-A4ED3A55F341}"/>
          </ac:spMkLst>
        </pc:spChg>
        <pc:spChg chg="del">
          <ac:chgData name="Cassidy Wallis" userId="4dc1008951e54a52" providerId="LiveId" clId="{1E7EA1E9-30B3-4581-9ECA-29D7EE44196C}" dt="2023-02-20T02:20:32.381" v="15964" actId="3680"/>
          <ac:spMkLst>
            <pc:docMk/>
            <pc:sldMk cId="3285186628" sldId="297"/>
            <ac:spMk id="3" creationId="{C0251B96-F0C3-43B3-2A2F-9EBECBE6D791}"/>
          </ac:spMkLst>
        </pc:spChg>
        <pc:spChg chg="add del mod">
          <ac:chgData name="Cassidy Wallis" userId="4dc1008951e54a52" providerId="LiveId" clId="{1E7EA1E9-30B3-4581-9ECA-29D7EE44196C}" dt="2023-02-20T02:29:40.260" v="16139" actId="478"/>
          <ac:spMkLst>
            <pc:docMk/>
            <pc:sldMk cId="3285186628" sldId="297"/>
            <ac:spMk id="6" creationId="{17DCA517-4669-60A7-0105-E88F1C2F915A}"/>
          </ac:spMkLst>
        </pc:spChg>
        <pc:spChg chg="add del mod">
          <ac:chgData name="Cassidy Wallis" userId="4dc1008951e54a52" providerId="LiveId" clId="{1E7EA1E9-30B3-4581-9ECA-29D7EE44196C}" dt="2023-02-20T03:41:02.690" v="17240" actId="478"/>
          <ac:spMkLst>
            <pc:docMk/>
            <pc:sldMk cId="3285186628" sldId="297"/>
            <ac:spMk id="11" creationId="{5D1CC802-3E6A-A98F-C7C7-D415161935E6}"/>
          </ac:spMkLst>
        </pc:spChg>
        <pc:graphicFrameChg chg="add del mod ord modGraphic">
          <ac:chgData name="Cassidy Wallis" userId="4dc1008951e54a52" providerId="LiveId" clId="{1E7EA1E9-30B3-4581-9ECA-29D7EE44196C}" dt="2023-02-20T03:41:00.145" v="17239" actId="478"/>
          <ac:graphicFrameMkLst>
            <pc:docMk/>
            <pc:sldMk cId="3285186628" sldId="297"/>
            <ac:graphicFrameMk id="4" creationId="{11179DBC-5314-846C-61ED-27821F32DF94}"/>
          </ac:graphicFrameMkLst>
        </pc:graphicFrameChg>
        <pc:graphicFrameChg chg="add mod">
          <ac:chgData name="Cassidy Wallis" userId="4dc1008951e54a52" providerId="LiveId" clId="{1E7EA1E9-30B3-4581-9ECA-29D7EE44196C}" dt="2023-02-20T03:43:23.718" v="17262" actId="208"/>
          <ac:graphicFrameMkLst>
            <pc:docMk/>
            <pc:sldMk cId="3285186628" sldId="297"/>
            <ac:graphicFrameMk id="9" creationId="{B72CD001-A61A-86F6-F5B8-3692098D1D8C}"/>
          </ac:graphicFrameMkLst>
        </pc:graphicFrameChg>
        <pc:picChg chg="add mod">
          <ac:chgData name="Cassidy Wallis" userId="4dc1008951e54a52" providerId="LiveId" clId="{1E7EA1E9-30B3-4581-9ECA-29D7EE44196C}" dt="2023-02-20T02:26:19.730" v="16114"/>
          <ac:picMkLst>
            <pc:docMk/>
            <pc:sldMk cId="3285186628" sldId="297"/>
            <ac:picMk id="5" creationId="{942ECC5C-5D8A-26AE-1164-AE60F4E56F3D}"/>
          </ac:picMkLst>
        </pc:picChg>
      </pc:sldChg>
      <pc:sldChg chg="addSp modSp new mod modAnim modNotesTx">
        <pc:chgData name="Cassidy Wallis" userId="4dc1008951e54a52" providerId="LiveId" clId="{1E7EA1E9-30B3-4581-9ECA-29D7EE44196C}" dt="2023-03-02T19:11:04.990" v="26473" actId="5793"/>
        <pc:sldMkLst>
          <pc:docMk/>
          <pc:sldMk cId="1228988632" sldId="298"/>
        </pc:sldMkLst>
        <pc:spChg chg="mod">
          <ac:chgData name="Cassidy Wallis" userId="4dc1008951e54a52" providerId="LiveId" clId="{1E7EA1E9-30B3-4581-9ECA-29D7EE44196C}" dt="2023-02-20T02:49:09.359" v="16746" actId="1076"/>
          <ac:spMkLst>
            <pc:docMk/>
            <pc:sldMk cId="1228988632" sldId="298"/>
            <ac:spMk id="2" creationId="{CB443208-B866-7552-938E-ADAB8E3E792D}"/>
          </ac:spMkLst>
        </pc:spChg>
        <pc:spChg chg="mod">
          <ac:chgData name="Cassidy Wallis" userId="4dc1008951e54a52" providerId="LiveId" clId="{1E7EA1E9-30B3-4581-9ECA-29D7EE44196C}" dt="2023-02-20T02:50:50.741" v="16758" actId="2710"/>
          <ac:spMkLst>
            <pc:docMk/>
            <pc:sldMk cId="1228988632" sldId="298"/>
            <ac:spMk id="3" creationId="{879965CB-2080-BAD2-0E34-31E7626B9C19}"/>
          </ac:spMkLst>
        </pc:spChg>
        <pc:graphicFrameChg chg="add mod">
          <ac:chgData name="Cassidy Wallis" userId="4dc1008951e54a52" providerId="LiveId" clId="{1E7EA1E9-30B3-4581-9ECA-29D7EE44196C}" dt="2023-02-20T03:54:58.769" v="17301"/>
          <ac:graphicFrameMkLst>
            <pc:docMk/>
            <pc:sldMk cId="1228988632" sldId="298"/>
            <ac:graphicFrameMk id="4" creationId="{03D00E7B-DB9C-4D8C-E4F4-1D2BDFBDD447}"/>
          </ac:graphicFrameMkLst>
        </pc:graphicFrameChg>
        <pc:picChg chg="add mod">
          <ac:chgData name="Cassidy Wallis" userId="4dc1008951e54a52" providerId="LiveId" clId="{1E7EA1E9-30B3-4581-9ECA-29D7EE44196C}" dt="2023-02-20T02:49:13.412" v="16747"/>
          <ac:picMkLst>
            <pc:docMk/>
            <pc:sldMk cId="1228988632" sldId="298"/>
            <ac:picMk id="5" creationId="{C168B241-2E5C-C55C-49CD-4622B248D296}"/>
          </ac:picMkLst>
        </pc:picChg>
      </pc:sldChg>
      <pc:sldChg chg="addSp delSp modSp new mod modAnim modNotes modNotesTx">
        <pc:chgData name="Cassidy Wallis" userId="4dc1008951e54a52" providerId="LiveId" clId="{1E7EA1E9-30B3-4581-9ECA-29D7EE44196C}" dt="2023-03-02T19:12:59.644" v="26487"/>
        <pc:sldMkLst>
          <pc:docMk/>
          <pc:sldMk cId="3728368804" sldId="299"/>
        </pc:sldMkLst>
        <pc:spChg chg="mod">
          <ac:chgData name="Cassidy Wallis" userId="4dc1008951e54a52" providerId="LiveId" clId="{1E7EA1E9-30B3-4581-9ECA-29D7EE44196C}" dt="2023-03-01T19:02:33.099" v="25885" actId="1076"/>
          <ac:spMkLst>
            <pc:docMk/>
            <pc:sldMk cId="3728368804" sldId="299"/>
            <ac:spMk id="2" creationId="{BB6ABA0B-11C4-4C64-A07E-27856258490F}"/>
          </ac:spMkLst>
        </pc:spChg>
        <pc:spChg chg="mod">
          <ac:chgData name="Cassidy Wallis" userId="4dc1008951e54a52" providerId="LiveId" clId="{1E7EA1E9-30B3-4581-9ECA-29D7EE44196C}" dt="2023-03-01T19:02:35.208" v="25886" actId="1076"/>
          <ac:spMkLst>
            <pc:docMk/>
            <pc:sldMk cId="3728368804" sldId="299"/>
            <ac:spMk id="3" creationId="{162E65CE-4565-7B27-CACD-227D1665F7AD}"/>
          </ac:spMkLst>
        </pc:spChg>
        <pc:spChg chg="mod topLvl">
          <ac:chgData name="Cassidy Wallis" userId="4dc1008951e54a52" providerId="LiveId" clId="{1E7EA1E9-30B3-4581-9ECA-29D7EE44196C}" dt="2023-03-01T19:03:38.786" v="25897" actId="165"/>
          <ac:spMkLst>
            <pc:docMk/>
            <pc:sldMk cId="3728368804" sldId="299"/>
            <ac:spMk id="8" creationId="{2885F57E-AB65-A234-82A7-EFAC35749FF7}"/>
          </ac:spMkLst>
        </pc:spChg>
        <pc:spChg chg="mod topLvl">
          <ac:chgData name="Cassidy Wallis" userId="4dc1008951e54a52" providerId="LiveId" clId="{1E7EA1E9-30B3-4581-9ECA-29D7EE44196C}" dt="2023-03-01T19:03:38.786" v="25897" actId="165"/>
          <ac:spMkLst>
            <pc:docMk/>
            <pc:sldMk cId="3728368804" sldId="299"/>
            <ac:spMk id="9" creationId="{C8BEBD9A-14B5-016D-A7B5-BE8557545472}"/>
          </ac:spMkLst>
        </pc:spChg>
        <pc:spChg chg="mod topLvl">
          <ac:chgData name="Cassidy Wallis" userId="4dc1008951e54a52" providerId="LiveId" clId="{1E7EA1E9-30B3-4581-9ECA-29D7EE44196C}" dt="2023-03-01T19:03:38.786" v="25897" actId="165"/>
          <ac:spMkLst>
            <pc:docMk/>
            <pc:sldMk cId="3728368804" sldId="299"/>
            <ac:spMk id="10" creationId="{06A334DB-4A04-BBFE-977C-0888A8D92E22}"/>
          </ac:spMkLst>
        </pc:spChg>
        <pc:grpChg chg="del mod">
          <ac:chgData name="Cassidy Wallis" userId="4dc1008951e54a52" providerId="LiveId" clId="{1E7EA1E9-30B3-4581-9ECA-29D7EE44196C}" dt="2023-03-01T19:03:38.786" v="25897" actId="165"/>
          <ac:grpSpMkLst>
            <pc:docMk/>
            <pc:sldMk cId="3728368804" sldId="299"/>
            <ac:grpSpMk id="7" creationId="{A79A4360-1CCD-F7A7-B28A-567BCB6A0E09}"/>
          </ac:grpSpMkLst>
        </pc:grpChg>
        <pc:graphicFrameChg chg="add del">
          <ac:chgData name="Cassidy Wallis" userId="4dc1008951e54a52" providerId="LiveId" clId="{1E7EA1E9-30B3-4581-9ECA-29D7EE44196C}" dt="2023-03-01T19:01:11.787" v="25790" actId="478"/>
          <ac:graphicFrameMkLst>
            <pc:docMk/>
            <pc:sldMk cId="3728368804" sldId="299"/>
            <ac:graphicFrameMk id="5" creationId="{1F69E13D-737C-AC53-3202-674E45134A7E}"/>
          </ac:graphicFrameMkLst>
        </pc:graphicFrameChg>
        <pc:graphicFrameChg chg="add del mod modGraphic">
          <ac:chgData name="Cassidy Wallis" userId="4dc1008951e54a52" providerId="LiveId" clId="{1E7EA1E9-30B3-4581-9ECA-29D7EE44196C}" dt="2023-03-01T19:03:34.150" v="25896" actId="18245"/>
          <ac:graphicFrameMkLst>
            <pc:docMk/>
            <pc:sldMk cId="3728368804" sldId="299"/>
            <ac:graphicFrameMk id="6" creationId="{CF6CC2B1-D841-43BE-4E53-5003BB82BC77}"/>
          </ac:graphicFrameMkLst>
        </pc:graphicFrameChg>
        <pc:picChg chg="add mod">
          <ac:chgData name="Cassidy Wallis" userId="4dc1008951e54a52" providerId="LiveId" clId="{1E7EA1E9-30B3-4581-9ECA-29D7EE44196C}" dt="2023-02-20T02:55:23.365" v="17202" actId="14100"/>
          <ac:picMkLst>
            <pc:docMk/>
            <pc:sldMk cId="3728368804" sldId="299"/>
            <ac:picMk id="4" creationId="{2EC83DCE-EE50-4220-5900-F8749734EA56}"/>
          </ac:picMkLst>
        </pc:picChg>
      </pc:sldChg>
      <pc:sldChg chg="addSp delSp modSp new mod modAnim modNotesTx">
        <pc:chgData name="Cassidy Wallis" userId="4dc1008951e54a52" providerId="LiveId" clId="{1E7EA1E9-30B3-4581-9ECA-29D7EE44196C}" dt="2023-03-02T19:12:00.027" v="26483" actId="20577"/>
        <pc:sldMkLst>
          <pc:docMk/>
          <pc:sldMk cId="2409825110" sldId="300"/>
        </pc:sldMkLst>
        <pc:spChg chg="mod">
          <ac:chgData name="Cassidy Wallis" userId="4dc1008951e54a52" providerId="LiveId" clId="{1E7EA1E9-30B3-4581-9ECA-29D7EE44196C}" dt="2023-02-21T02:47:20.776" v="18431" actId="1076"/>
          <ac:spMkLst>
            <pc:docMk/>
            <pc:sldMk cId="2409825110" sldId="300"/>
            <ac:spMk id="2" creationId="{225E65EC-8A57-51DB-285F-8146AFFBAD07}"/>
          </ac:spMkLst>
        </pc:spChg>
        <pc:spChg chg="del">
          <ac:chgData name="Cassidy Wallis" userId="4dc1008951e54a52" providerId="LiveId" clId="{1E7EA1E9-30B3-4581-9ECA-29D7EE44196C}" dt="2023-02-21T02:31:12.368" v="17569" actId="1032"/>
          <ac:spMkLst>
            <pc:docMk/>
            <pc:sldMk cId="2409825110" sldId="300"/>
            <ac:spMk id="3" creationId="{25E493F4-6E75-26BE-2A4E-585EF31B7E97}"/>
          </ac:spMkLst>
        </pc:spChg>
        <pc:spChg chg="mod topLvl">
          <ac:chgData name="Cassidy Wallis" userId="4dc1008951e54a52" providerId="LiveId" clId="{1E7EA1E9-30B3-4581-9ECA-29D7EE44196C}" dt="2023-02-25T18:29:06.085" v="24843" actId="164"/>
          <ac:spMkLst>
            <pc:docMk/>
            <pc:sldMk cId="2409825110" sldId="300"/>
            <ac:spMk id="4" creationId="{A593B0BF-5F54-DD08-5AB5-57176B6240A8}"/>
          </ac:spMkLst>
        </pc:spChg>
        <pc:spChg chg="mod topLvl">
          <ac:chgData name="Cassidy Wallis" userId="4dc1008951e54a52" providerId="LiveId" clId="{1E7EA1E9-30B3-4581-9ECA-29D7EE44196C}" dt="2023-02-25T18:29:06.085" v="24843" actId="164"/>
          <ac:spMkLst>
            <pc:docMk/>
            <pc:sldMk cId="2409825110" sldId="300"/>
            <ac:spMk id="5" creationId="{E50CE1FC-13D6-714E-D32F-369C98D23284}"/>
          </ac:spMkLst>
        </pc:spChg>
        <pc:spChg chg="add del mod">
          <ac:chgData name="Cassidy Wallis" userId="4dc1008951e54a52" providerId="LiveId" clId="{1E7EA1E9-30B3-4581-9ECA-29D7EE44196C}" dt="2023-02-21T02:32:44.645" v="17579" actId="1032"/>
          <ac:spMkLst>
            <pc:docMk/>
            <pc:sldMk cId="2409825110" sldId="300"/>
            <ac:spMk id="6" creationId="{3CFC959B-56C0-67E9-5738-F19EA0D6D4E0}"/>
          </ac:spMkLst>
        </pc:spChg>
        <pc:spChg chg="mod topLvl">
          <ac:chgData name="Cassidy Wallis" userId="4dc1008951e54a52" providerId="LiveId" clId="{1E7EA1E9-30B3-4581-9ECA-29D7EE44196C}" dt="2023-02-25T18:29:10.561" v="24844" actId="164"/>
          <ac:spMkLst>
            <pc:docMk/>
            <pc:sldMk cId="2409825110" sldId="300"/>
            <ac:spMk id="6" creationId="{6DBD54FB-A2A5-070D-A848-E577FE14D1F0}"/>
          </ac:spMkLst>
        </pc:spChg>
        <pc:spChg chg="mod topLvl">
          <ac:chgData name="Cassidy Wallis" userId="4dc1008951e54a52" providerId="LiveId" clId="{1E7EA1E9-30B3-4581-9ECA-29D7EE44196C}" dt="2023-02-25T18:29:10.561" v="24844" actId="164"/>
          <ac:spMkLst>
            <pc:docMk/>
            <pc:sldMk cId="2409825110" sldId="300"/>
            <ac:spMk id="7" creationId="{81AC209E-12D2-8A88-6A44-688C9DFE2D05}"/>
          </ac:spMkLst>
        </pc:spChg>
        <pc:spChg chg="add del mod">
          <ac:chgData name="Cassidy Wallis" userId="4dc1008951e54a52" providerId="LiveId" clId="{1E7EA1E9-30B3-4581-9ECA-29D7EE44196C}" dt="2023-02-21T02:35:36.540" v="17597" actId="1032"/>
          <ac:spMkLst>
            <pc:docMk/>
            <pc:sldMk cId="2409825110" sldId="300"/>
            <ac:spMk id="9" creationId="{207603EB-07CE-F9EE-5B8C-5425CC2F3A5E}"/>
          </ac:spMkLst>
        </pc:spChg>
        <pc:spChg chg="add del mod">
          <ac:chgData name="Cassidy Wallis" userId="4dc1008951e54a52" providerId="LiveId" clId="{1E7EA1E9-30B3-4581-9ECA-29D7EE44196C}" dt="2023-02-21T02:37:01.495" v="17616" actId="1032"/>
          <ac:spMkLst>
            <pc:docMk/>
            <pc:sldMk cId="2409825110" sldId="300"/>
            <ac:spMk id="12" creationId="{1D955252-7229-7D69-51E4-A906A5C87DE8}"/>
          </ac:spMkLst>
        </pc:spChg>
        <pc:grpChg chg="del mod">
          <ac:chgData name="Cassidy Wallis" userId="4dc1008951e54a52" providerId="LiveId" clId="{1E7EA1E9-30B3-4581-9ECA-29D7EE44196C}" dt="2023-02-25T18:28:58.742" v="24842" actId="165"/>
          <ac:grpSpMkLst>
            <pc:docMk/>
            <pc:sldMk cId="2409825110" sldId="300"/>
            <ac:grpSpMk id="3" creationId="{D1451239-09CE-67D5-6A0B-658AAA1F8F7D}"/>
          </ac:grpSpMkLst>
        </pc:grpChg>
        <pc:grpChg chg="add mod">
          <ac:chgData name="Cassidy Wallis" userId="4dc1008951e54a52" providerId="LiveId" clId="{1E7EA1E9-30B3-4581-9ECA-29D7EE44196C}" dt="2023-02-25T18:29:06.085" v="24843" actId="164"/>
          <ac:grpSpMkLst>
            <pc:docMk/>
            <pc:sldMk cId="2409825110" sldId="300"/>
            <ac:grpSpMk id="8" creationId="{709A1399-BCE8-9ADC-F299-AAFCE8CF3433}"/>
          </ac:grpSpMkLst>
        </pc:grpChg>
        <pc:grpChg chg="add mod">
          <ac:chgData name="Cassidy Wallis" userId="4dc1008951e54a52" providerId="LiveId" clId="{1E7EA1E9-30B3-4581-9ECA-29D7EE44196C}" dt="2023-02-25T18:29:10.561" v="24844" actId="164"/>
          <ac:grpSpMkLst>
            <pc:docMk/>
            <pc:sldMk cId="2409825110" sldId="300"/>
            <ac:grpSpMk id="9" creationId="{C3D338B9-C078-FD94-9964-3EBE72C580A8}"/>
          </ac:grpSpMkLst>
        </pc:grpChg>
        <pc:graphicFrameChg chg="add del mod modGraphic">
          <ac:chgData name="Cassidy Wallis" userId="4dc1008951e54a52" providerId="LiveId" clId="{1E7EA1E9-30B3-4581-9ECA-29D7EE44196C}" dt="2023-02-21T02:32:37.122" v="17578" actId="478"/>
          <ac:graphicFrameMkLst>
            <pc:docMk/>
            <pc:sldMk cId="2409825110" sldId="300"/>
            <ac:graphicFrameMk id="4" creationId="{7DF05CD5-B242-3E44-E6EE-D22B4ED51FB7}"/>
          </ac:graphicFrameMkLst>
        </pc:graphicFrameChg>
        <pc:graphicFrameChg chg="add del mod modGraphic">
          <ac:chgData name="Cassidy Wallis" userId="4dc1008951e54a52" providerId="LiveId" clId="{1E7EA1E9-30B3-4581-9ECA-29D7EE44196C}" dt="2023-02-21T02:35:16.844" v="17596" actId="478"/>
          <ac:graphicFrameMkLst>
            <pc:docMk/>
            <pc:sldMk cId="2409825110" sldId="300"/>
            <ac:graphicFrameMk id="7" creationId="{6DCC621C-02EE-4D20-A039-F61AFF61FEAA}"/>
          </ac:graphicFrameMkLst>
        </pc:graphicFrameChg>
        <pc:graphicFrameChg chg="add del mod modGraphic">
          <ac:chgData name="Cassidy Wallis" userId="4dc1008951e54a52" providerId="LiveId" clId="{1E7EA1E9-30B3-4581-9ECA-29D7EE44196C}" dt="2023-02-21T02:36:15.393" v="17600" actId="478"/>
          <ac:graphicFrameMkLst>
            <pc:docMk/>
            <pc:sldMk cId="2409825110" sldId="300"/>
            <ac:graphicFrameMk id="10" creationId="{DAF65ED8-B40E-5882-9359-081B4D1A6992}"/>
          </ac:graphicFrameMkLst>
        </pc:graphicFrameChg>
        <pc:graphicFrameChg chg="add del mod modGraphic">
          <ac:chgData name="Cassidy Wallis" userId="4dc1008951e54a52" providerId="LiveId" clId="{1E7EA1E9-30B3-4581-9ECA-29D7EE44196C}" dt="2023-02-25T18:28:53.882" v="24841" actId="18245"/>
          <ac:graphicFrameMkLst>
            <pc:docMk/>
            <pc:sldMk cId="2409825110" sldId="300"/>
            <ac:graphicFrameMk id="13" creationId="{794AAC92-2193-AD66-6A4A-37321F24F031}"/>
          </ac:graphicFrameMkLst>
        </pc:graphicFrameChg>
        <pc:picChg chg="add mod">
          <ac:chgData name="Cassidy Wallis" userId="4dc1008951e54a52" providerId="LiveId" clId="{1E7EA1E9-30B3-4581-9ECA-29D7EE44196C}" dt="2023-02-21T02:46:35.815" v="18427"/>
          <ac:picMkLst>
            <pc:docMk/>
            <pc:sldMk cId="2409825110" sldId="300"/>
            <ac:picMk id="14" creationId="{393E640D-75CA-0CD6-B359-C17AE7197D53}"/>
          </ac:picMkLst>
        </pc:picChg>
      </pc:sldChg>
      <pc:sldChg chg="addSp delSp modSp new mod modAnim modNotesTx">
        <pc:chgData name="Cassidy Wallis" userId="4dc1008951e54a52" providerId="LiveId" clId="{1E7EA1E9-30B3-4581-9ECA-29D7EE44196C}" dt="2023-03-02T19:11:35.837" v="26482" actId="20577"/>
        <pc:sldMkLst>
          <pc:docMk/>
          <pc:sldMk cId="4084895149" sldId="301"/>
        </pc:sldMkLst>
        <pc:spChg chg="mod">
          <ac:chgData name="Cassidy Wallis" userId="4dc1008951e54a52" providerId="LiveId" clId="{1E7EA1E9-30B3-4581-9ECA-29D7EE44196C}" dt="2023-02-21T02:56:55.103" v="19052" actId="1076"/>
          <ac:spMkLst>
            <pc:docMk/>
            <pc:sldMk cId="4084895149" sldId="301"/>
            <ac:spMk id="2" creationId="{6F80FB45-9BAA-881B-337A-A8C5C166B87E}"/>
          </ac:spMkLst>
        </pc:spChg>
        <pc:spChg chg="del">
          <ac:chgData name="Cassidy Wallis" userId="4dc1008951e54a52" providerId="LiveId" clId="{1E7EA1E9-30B3-4581-9ECA-29D7EE44196C}" dt="2023-02-21T02:36:33.540" v="17601" actId="1032"/>
          <ac:spMkLst>
            <pc:docMk/>
            <pc:sldMk cId="4084895149" sldId="301"/>
            <ac:spMk id="3" creationId="{0FAA3E43-0420-CAF5-DE78-3285B15B956D}"/>
          </ac:spMkLst>
        </pc:spChg>
        <pc:spChg chg="mod topLvl">
          <ac:chgData name="Cassidy Wallis" userId="4dc1008951e54a52" providerId="LiveId" clId="{1E7EA1E9-30B3-4581-9ECA-29D7EE44196C}" dt="2023-02-25T18:27:27.953" v="24819" actId="165"/>
          <ac:spMkLst>
            <pc:docMk/>
            <pc:sldMk cId="4084895149" sldId="301"/>
            <ac:spMk id="4" creationId="{97C7C383-7BA7-F670-AC0A-97D88F092303}"/>
          </ac:spMkLst>
        </pc:spChg>
        <pc:spChg chg="mod topLvl">
          <ac:chgData name="Cassidy Wallis" userId="4dc1008951e54a52" providerId="LiveId" clId="{1E7EA1E9-30B3-4581-9ECA-29D7EE44196C}" dt="2023-02-25T18:27:27.953" v="24819" actId="165"/>
          <ac:spMkLst>
            <pc:docMk/>
            <pc:sldMk cId="4084895149" sldId="301"/>
            <ac:spMk id="5" creationId="{38B72875-4451-97B6-F9D2-C213D34319BE}"/>
          </ac:spMkLst>
        </pc:spChg>
        <pc:spChg chg="mod topLvl">
          <ac:chgData name="Cassidy Wallis" userId="4dc1008951e54a52" providerId="LiveId" clId="{1E7EA1E9-30B3-4581-9ECA-29D7EE44196C}" dt="2023-02-25T18:27:27.953" v="24819" actId="165"/>
          <ac:spMkLst>
            <pc:docMk/>
            <pc:sldMk cId="4084895149" sldId="301"/>
            <ac:spMk id="6" creationId="{6F288813-69DF-3B77-3090-8EDF5ABC9735}"/>
          </ac:spMkLst>
        </pc:spChg>
        <pc:spChg chg="mod">
          <ac:chgData name="Cassidy Wallis" userId="4dc1008951e54a52" providerId="LiveId" clId="{1E7EA1E9-30B3-4581-9ECA-29D7EE44196C}" dt="2023-02-21T02:47:53.734" v="18433" actId="18245"/>
          <ac:spMkLst>
            <pc:docMk/>
            <pc:sldMk cId="4084895149" sldId="301"/>
            <ac:spMk id="6" creationId="{B54CDF3C-F2D4-5CA0-3410-418C33F8C478}"/>
          </ac:spMkLst>
        </pc:spChg>
        <pc:spChg chg="mod">
          <ac:chgData name="Cassidy Wallis" userId="4dc1008951e54a52" providerId="LiveId" clId="{1E7EA1E9-30B3-4581-9ECA-29D7EE44196C}" dt="2023-02-21T02:47:53.734" v="18433" actId="18245"/>
          <ac:spMkLst>
            <pc:docMk/>
            <pc:sldMk cId="4084895149" sldId="301"/>
            <ac:spMk id="7" creationId="{397CE00B-083F-2D3A-7935-B129F48EEBBD}"/>
          </ac:spMkLst>
        </pc:spChg>
        <pc:spChg chg="mod topLvl">
          <ac:chgData name="Cassidy Wallis" userId="4dc1008951e54a52" providerId="LiveId" clId="{1E7EA1E9-30B3-4581-9ECA-29D7EE44196C}" dt="2023-02-25T18:27:27.953" v="24819" actId="165"/>
          <ac:spMkLst>
            <pc:docMk/>
            <pc:sldMk cId="4084895149" sldId="301"/>
            <ac:spMk id="7" creationId="{D874650A-EF31-D093-22B8-B69BBDC4AF7D}"/>
          </ac:spMkLst>
        </pc:spChg>
        <pc:spChg chg="mod">
          <ac:chgData name="Cassidy Wallis" userId="4dc1008951e54a52" providerId="LiveId" clId="{1E7EA1E9-30B3-4581-9ECA-29D7EE44196C}" dt="2023-02-21T02:47:53.734" v="18433" actId="18245"/>
          <ac:spMkLst>
            <pc:docMk/>
            <pc:sldMk cId="4084895149" sldId="301"/>
            <ac:spMk id="8" creationId="{373F1407-25BA-F288-4367-AB4C7E1796F9}"/>
          </ac:spMkLst>
        </pc:spChg>
        <pc:spChg chg="mod topLvl">
          <ac:chgData name="Cassidy Wallis" userId="4dc1008951e54a52" providerId="LiveId" clId="{1E7EA1E9-30B3-4581-9ECA-29D7EE44196C}" dt="2023-02-25T18:27:27.953" v="24819" actId="165"/>
          <ac:spMkLst>
            <pc:docMk/>
            <pc:sldMk cId="4084895149" sldId="301"/>
            <ac:spMk id="8" creationId="{66602A6A-2AC7-6C52-13E1-39B18FE4B51C}"/>
          </ac:spMkLst>
        </pc:spChg>
        <pc:spChg chg="mod topLvl">
          <ac:chgData name="Cassidy Wallis" userId="4dc1008951e54a52" providerId="LiveId" clId="{1E7EA1E9-30B3-4581-9ECA-29D7EE44196C}" dt="2023-02-25T18:28:12.315" v="24834" actId="1035"/>
          <ac:spMkLst>
            <pc:docMk/>
            <pc:sldMk cId="4084895149" sldId="301"/>
            <ac:spMk id="9" creationId="{43E95586-A459-B07B-5741-40B8E393310B}"/>
          </ac:spMkLst>
        </pc:spChg>
        <pc:spChg chg="mod">
          <ac:chgData name="Cassidy Wallis" userId="4dc1008951e54a52" providerId="LiveId" clId="{1E7EA1E9-30B3-4581-9ECA-29D7EE44196C}" dt="2023-02-21T02:47:53.734" v="18433" actId="18245"/>
          <ac:spMkLst>
            <pc:docMk/>
            <pc:sldMk cId="4084895149" sldId="301"/>
            <ac:spMk id="9" creationId="{46510DD4-EAB4-9ACA-CD37-5682A21ED7B6}"/>
          </ac:spMkLst>
        </pc:spChg>
        <pc:spChg chg="mod">
          <ac:chgData name="Cassidy Wallis" userId="4dc1008951e54a52" providerId="LiveId" clId="{1E7EA1E9-30B3-4581-9ECA-29D7EE44196C}" dt="2023-02-21T02:47:53.734" v="18433" actId="18245"/>
          <ac:spMkLst>
            <pc:docMk/>
            <pc:sldMk cId="4084895149" sldId="301"/>
            <ac:spMk id="10" creationId="{480A200A-39D4-70E2-6AF7-7EC85319F4D2}"/>
          </ac:spMkLst>
        </pc:spChg>
        <pc:spChg chg="mod topLvl">
          <ac:chgData name="Cassidy Wallis" userId="4dc1008951e54a52" providerId="LiveId" clId="{1E7EA1E9-30B3-4581-9ECA-29D7EE44196C}" dt="2023-02-25T18:27:27.953" v="24819" actId="165"/>
          <ac:spMkLst>
            <pc:docMk/>
            <pc:sldMk cId="4084895149" sldId="301"/>
            <ac:spMk id="10" creationId="{A1312687-2527-8DDD-2183-88E1D586B021}"/>
          </ac:spMkLst>
        </pc:spChg>
        <pc:spChg chg="mod topLvl">
          <ac:chgData name="Cassidy Wallis" userId="4dc1008951e54a52" providerId="LiveId" clId="{1E7EA1E9-30B3-4581-9ECA-29D7EE44196C}" dt="2023-02-25T18:27:27.953" v="24819" actId="165"/>
          <ac:spMkLst>
            <pc:docMk/>
            <pc:sldMk cId="4084895149" sldId="301"/>
            <ac:spMk id="13" creationId="{95AB5617-A9D4-73F8-8C3D-08B815792E51}"/>
          </ac:spMkLst>
        </pc:spChg>
        <pc:grpChg chg="del mod">
          <ac:chgData name="Cassidy Wallis" userId="4dc1008951e54a52" providerId="LiveId" clId="{1E7EA1E9-30B3-4581-9ECA-29D7EE44196C}" dt="2023-02-25T18:27:27.953" v="24819" actId="165"/>
          <ac:grpSpMkLst>
            <pc:docMk/>
            <pc:sldMk cId="4084895149" sldId="301"/>
            <ac:grpSpMk id="3" creationId="{32F08B5E-AF19-1228-D302-5B2D3FCBF8D7}"/>
          </ac:grpSpMkLst>
        </pc:grpChg>
        <pc:grpChg chg="del mod">
          <ac:chgData name="Cassidy Wallis" userId="4dc1008951e54a52" providerId="LiveId" clId="{1E7EA1E9-30B3-4581-9ECA-29D7EE44196C}" dt="2023-02-21T02:47:57.131" v="18434" actId="478"/>
          <ac:grpSpMkLst>
            <pc:docMk/>
            <pc:sldMk cId="4084895149" sldId="301"/>
            <ac:grpSpMk id="5" creationId="{45E238B3-1E0C-4315-3D46-263FEEE50BBA}"/>
          </ac:grpSpMkLst>
        </pc:grpChg>
        <pc:graphicFrameChg chg="add del mod modGraphic">
          <ac:chgData name="Cassidy Wallis" userId="4dc1008951e54a52" providerId="LiveId" clId="{1E7EA1E9-30B3-4581-9ECA-29D7EE44196C}" dt="2023-02-21T02:47:53.734" v="18433" actId="18245"/>
          <ac:graphicFrameMkLst>
            <pc:docMk/>
            <pc:sldMk cId="4084895149" sldId="301"/>
            <ac:graphicFrameMk id="4" creationId="{7DD8B395-624E-F5DD-8F67-912E8444BAFE}"/>
          </ac:graphicFrameMkLst>
        </pc:graphicFrameChg>
        <pc:graphicFrameChg chg="add del mod modGraphic">
          <ac:chgData name="Cassidy Wallis" userId="4dc1008951e54a52" providerId="LiveId" clId="{1E7EA1E9-30B3-4581-9ECA-29D7EE44196C}" dt="2023-02-25T18:27:21.101" v="24818" actId="18245"/>
          <ac:graphicFrameMkLst>
            <pc:docMk/>
            <pc:sldMk cId="4084895149" sldId="301"/>
            <ac:graphicFrameMk id="11" creationId="{4412775D-789A-117B-19BC-FD6FFADE4B14}"/>
          </ac:graphicFrameMkLst>
        </pc:graphicFrameChg>
        <pc:picChg chg="add mod">
          <ac:chgData name="Cassidy Wallis" userId="4dc1008951e54a52" providerId="LiveId" clId="{1E7EA1E9-30B3-4581-9ECA-29D7EE44196C}" dt="2023-02-21T02:53:08.461" v="19022" actId="1076"/>
          <ac:picMkLst>
            <pc:docMk/>
            <pc:sldMk cId="4084895149" sldId="301"/>
            <ac:picMk id="12" creationId="{841878BD-6583-2CFE-E360-30C0181E17B7}"/>
          </ac:picMkLst>
        </pc:picChg>
      </pc:sldChg>
      <pc:sldChg chg="addSp delSp modSp new mod">
        <pc:chgData name="Cassidy Wallis" userId="4dc1008951e54a52" providerId="LiveId" clId="{1E7EA1E9-30B3-4581-9ECA-29D7EE44196C}" dt="2023-02-20T04:01:11.904" v="17370" actId="1076"/>
        <pc:sldMkLst>
          <pc:docMk/>
          <pc:sldMk cId="1674238744" sldId="302"/>
        </pc:sldMkLst>
        <pc:spChg chg="mod">
          <ac:chgData name="Cassidy Wallis" userId="4dc1008951e54a52" providerId="LiveId" clId="{1E7EA1E9-30B3-4581-9ECA-29D7EE44196C}" dt="2023-02-20T03:59:05.095" v="17344" actId="404"/>
          <ac:spMkLst>
            <pc:docMk/>
            <pc:sldMk cId="1674238744" sldId="302"/>
            <ac:spMk id="2" creationId="{5A23DC6F-4CF4-7223-5E4E-326291E371EC}"/>
          </ac:spMkLst>
        </pc:spChg>
        <pc:spChg chg="del mod">
          <ac:chgData name="Cassidy Wallis" userId="4dc1008951e54a52" providerId="LiveId" clId="{1E7EA1E9-30B3-4581-9ECA-29D7EE44196C}" dt="2023-02-20T03:58:16.185" v="17312" actId="478"/>
          <ac:spMkLst>
            <pc:docMk/>
            <pc:sldMk cId="1674238744" sldId="302"/>
            <ac:spMk id="3" creationId="{929A54E0-F64C-84E0-9E6C-E7D1C43D7B2C}"/>
          </ac:spMkLst>
        </pc:spChg>
        <pc:spChg chg="add del mod ord">
          <ac:chgData name="Cassidy Wallis" userId="4dc1008951e54a52" providerId="LiveId" clId="{1E7EA1E9-30B3-4581-9ECA-29D7EE44196C}" dt="2023-02-20T03:59:47.775" v="17354" actId="478"/>
          <ac:spMkLst>
            <pc:docMk/>
            <pc:sldMk cId="1674238744" sldId="302"/>
            <ac:spMk id="5" creationId="{D3589CAD-13EA-A990-72F6-22F8219D94B5}"/>
          </ac:spMkLst>
        </pc:spChg>
        <pc:picChg chg="add mod">
          <ac:chgData name="Cassidy Wallis" userId="4dc1008951e54a52" providerId="LiveId" clId="{1E7EA1E9-30B3-4581-9ECA-29D7EE44196C}" dt="2023-02-20T02:33:23.963" v="16312" actId="1076"/>
          <ac:picMkLst>
            <pc:docMk/>
            <pc:sldMk cId="1674238744" sldId="302"/>
            <ac:picMk id="4" creationId="{A7C8CBD1-E227-C380-4BC5-992E8AE932CD}"/>
          </ac:picMkLst>
        </pc:picChg>
        <pc:picChg chg="add mod">
          <ac:chgData name="Cassidy Wallis" userId="4dc1008951e54a52" providerId="LiveId" clId="{1E7EA1E9-30B3-4581-9ECA-29D7EE44196C}" dt="2023-02-20T04:01:09.342" v="17369" actId="1076"/>
          <ac:picMkLst>
            <pc:docMk/>
            <pc:sldMk cId="1674238744" sldId="302"/>
            <ac:picMk id="6" creationId="{9046D9A9-77A5-07CF-3464-D87CFF371C12}"/>
          </ac:picMkLst>
        </pc:picChg>
        <pc:picChg chg="add mod">
          <ac:chgData name="Cassidy Wallis" userId="4dc1008951e54a52" providerId="LiveId" clId="{1E7EA1E9-30B3-4581-9ECA-29D7EE44196C}" dt="2023-02-20T04:00:47.288" v="17365" actId="1076"/>
          <ac:picMkLst>
            <pc:docMk/>
            <pc:sldMk cId="1674238744" sldId="302"/>
            <ac:picMk id="7" creationId="{720D8548-AA2D-BF21-1594-B34A5AF2225D}"/>
          </ac:picMkLst>
        </pc:picChg>
        <pc:picChg chg="add mod">
          <ac:chgData name="Cassidy Wallis" userId="4dc1008951e54a52" providerId="LiveId" clId="{1E7EA1E9-30B3-4581-9ECA-29D7EE44196C}" dt="2023-02-20T04:01:11.904" v="17370" actId="1076"/>
          <ac:picMkLst>
            <pc:docMk/>
            <pc:sldMk cId="1674238744" sldId="302"/>
            <ac:picMk id="8" creationId="{D3AC420D-1532-B5E3-14A2-757C81121657}"/>
          </ac:picMkLst>
        </pc:picChg>
      </pc:sldChg>
      <pc:sldChg chg="addSp modSp new del mod modNotesTx">
        <pc:chgData name="Cassidy Wallis" userId="4dc1008951e54a52" providerId="LiveId" clId="{1E7EA1E9-30B3-4581-9ECA-29D7EE44196C}" dt="2023-03-01T19:08:26.698" v="25936" actId="47"/>
        <pc:sldMkLst>
          <pc:docMk/>
          <pc:sldMk cId="340377370" sldId="303"/>
        </pc:sldMkLst>
        <pc:spChg chg="mod">
          <ac:chgData name="Cassidy Wallis" userId="4dc1008951e54a52" providerId="LiveId" clId="{1E7EA1E9-30B3-4581-9ECA-29D7EE44196C}" dt="2023-03-01T19:07:51.866" v="25932" actId="207"/>
          <ac:spMkLst>
            <pc:docMk/>
            <pc:sldMk cId="340377370" sldId="303"/>
            <ac:spMk id="2" creationId="{DB89805C-DB5A-4A42-2118-65D06A785E5F}"/>
          </ac:spMkLst>
        </pc:spChg>
        <pc:picChg chg="add mod">
          <ac:chgData name="Cassidy Wallis" userId="4dc1008951e54a52" providerId="LiveId" clId="{1E7EA1E9-30B3-4581-9ECA-29D7EE44196C}" dt="2023-03-01T19:08:05.622" v="25934" actId="1076"/>
          <ac:picMkLst>
            <pc:docMk/>
            <pc:sldMk cId="340377370" sldId="303"/>
            <ac:picMk id="4" creationId="{8918DE67-0683-20DC-7A62-BFEFB59CB8D5}"/>
          </ac:picMkLst>
        </pc:picChg>
      </pc:sldChg>
      <pc:sldChg chg="modSp new del mod modNotesTx">
        <pc:chgData name="Cassidy Wallis" userId="4dc1008951e54a52" providerId="LiveId" clId="{1E7EA1E9-30B3-4581-9ECA-29D7EE44196C}" dt="2023-02-25T17:52:19.306" v="24716" actId="47"/>
        <pc:sldMkLst>
          <pc:docMk/>
          <pc:sldMk cId="4041211736" sldId="303"/>
        </pc:sldMkLst>
        <pc:spChg chg="mod">
          <ac:chgData name="Cassidy Wallis" userId="4dc1008951e54a52" providerId="LiveId" clId="{1E7EA1E9-30B3-4581-9ECA-29D7EE44196C}" dt="2023-02-25T17:34:42.200" v="24312" actId="20577"/>
          <ac:spMkLst>
            <pc:docMk/>
            <pc:sldMk cId="4041211736" sldId="303"/>
            <ac:spMk id="2" creationId="{4EC88A5A-D938-C53F-2369-65974E4CCF8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Physical Abuse</c:v>
                </c:pt>
              </c:strCache>
            </c:strRef>
          </c:tx>
          <c:spPr>
            <a:solidFill>
              <a:srgbClr val="2A94A1"/>
            </a:solidFill>
            <a:ln>
              <a:solidFill>
                <a:srgbClr val="2A94A1"/>
              </a:solidFill>
            </a:ln>
            <a:effectLst/>
          </c:spPr>
          <c:invertIfNegative val="0"/>
          <c:cat>
            <c:strRef>
              <c:f>Sheet1!$A$2:$A$5</c:f>
              <c:strCache>
                <c:ptCount val="4"/>
                <c:pt idx="0">
                  <c:v>Stranger</c:v>
                </c:pt>
                <c:pt idx="1">
                  <c:v>Known outside of home</c:v>
                </c:pt>
                <c:pt idx="2">
                  <c:v>In-home Relationship</c:v>
                </c:pt>
                <c:pt idx="3">
                  <c:v>Caregiver</c:v>
                </c:pt>
              </c:strCache>
            </c:strRef>
          </c:cat>
          <c:val>
            <c:numRef>
              <c:f>Sheet1!$B$2:$B$5</c:f>
              <c:numCache>
                <c:formatCode>0%</c:formatCode>
                <c:ptCount val="4"/>
                <c:pt idx="0">
                  <c:v>0</c:v>
                </c:pt>
                <c:pt idx="1">
                  <c:v>7.0000000000000007E-2</c:v>
                </c:pt>
                <c:pt idx="2">
                  <c:v>0.27</c:v>
                </c:pt>
                <c:pt idx="3">
                  <c:v>0.66</c:v>
                </c:pt>
              </c:numCache>
            </c:numRef>
          </c:val>
          <c:extLst>
            <c:ext xmlns:c16="http://schemas.microsoft.com/office/drawing/2014/chart" uri="{C3380CC4-5D6E-409C-BE32-E72D297353CC}">
              <c16:uniqueId val="{00000000-82AD-465F-A069-5C9026BF1EE8}"/>
            </c:ext>
          </c:extLst>
        </c:ser>
        <c:ser>
          <c:idx val="1"/>
          <c:order val="1"/>
          <c:tx>
            <c:strRef>
              <c:f>Sheet1!$C$1</c:f>
              <c:strCache>
                <c:ptCount val="1"/>
                <c:pt idx="0">
                  <c:v>Sexual Abuse</c:v>
                </c:pt>
              </c:strCache>
            </c:strRef>
          </c:tx>
          <c:spPr>
            <a:solidFill>
              <a:srgbClr val="E8B852"/>
            </a:solidFill>
            <a:ln>
              <a:solidFill>
                <a:srgbClr val="E8B852"/>
              </a:solidFill>
            </a:ln>
            <a:effectLst/>
          </c:spPr>
          <c:invertIfNegative val="0"/>
          <c:cat>
            <c:strRef>
              <c:f>Sheet1!$A$2:$A$5</c:f>
              <c:strCache>
                <c:ptCount val="4"/>
                <c:pt idx="0">
                  <c:v>Stranger</c:v>
                </c:pt>
                <c:pt idx="1">
                  <c:v>Known outside of home</c:v>
                </c:pt>
                <c:pt idx="2">
                  <c:v>In-home Relationship</c:v>
                </c:pt>
                <c:pt idx="3">
                  <c:v>Caregiver</c:v>
                </c:pt>
              </c:strCache>
            </c:strRef>
          </c:cat>
          <c:val>
            <c:numRef>
              <c:f>Sheet1!$C$2:$C$5</c:f>
              <c:numCache>
                <c:formatCode>0%</c:formatCode>
                <c:ptCount val="4"/>
                <c:pt idx="0">
                  <c:v>0.08</c:v>
                </c:pt>
                <c:pt idx="1">
                  <c:v>0.5</c:v>
                </c:pt>
                <c:pt idx="2">
                  <c:v>0.16</c:v>
                </c:pt>
                <c:pt idx="3">
                  <c:v>0.26</c:v>
                </c:pt>
              </c:numCache>
            </c:numRef>
          </c:val>
          <c:extLst>
            <c:ext xmlns:c16="http://schemas.microsoft.com/office/drawing/2014/chart" uri="{C3380CC4-5D6E-409C-BE32-E72D297353CC}">
              <c16:uniqueId val="{00000001-82AD-465F-A069-5C9026BF1EE8}"/>
            </c:ext>
          </c:extLst>
        </c:ser>
        <c:dLbls>
          <c:showLegendKey val="0"/>
          <c:showVal val="0"/>
          <c:showCatName val="0"/>
          <c:showSerName val="0"/>
          <c:showPercent val="0"/>
          <c:showBubbleSize val="0"/>
        </c:dLbls>
        <c:gapWidth val="182"/>
        <c:axId val="233408111"/>
        <c:axId val="233413519"/>
      </c:barChart>
      <c:catAx>
        <c:axId val="23340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News Gothic Std" panose="020B0506020203020204" pitchFamily="34" charset="0"/>
                <a:ea typeface="+mn-ea"/>
                <a:cs typeface="+mn-cs"/>
              </a:defRPr>
            </a:pPr>
            <a:endParaRPr lang="en-US"/>
          </a:p>
        </c:txPr>
        <c:crossAx val="233413519"/>
        <c:crosses val="autoZero"/>
        <c:auto val="1"/>
        <c:lblAlgn val="ctr"/>
        <c:lblOffset val="100"/>
        <c:noMultiLvlLbl val="0"/>
      </c:catAx>
      <c:valAx>
        <c:axId val="2334135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News Gothic Std" panose="020B0506020203020204" pitchFamily="34" charset="0"/>
                <a:ea typeface="+mn-ea"/>
                <a:cs typeface="+mn-cs"/>
              </a:defRPr>
            </a:pPr>
            <a:endParaRPr lang="en-US"/>
          </a:p>
        </c:txPr>
        <c:crossAx val="23340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News Gothic Std" panose="020B0506020203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latin typeface="News Gothic Std" panose="020B0506020203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85199311023621"/>
          <c:y val="9.3749994232898981E-3"/>
          <c:w val="0.69415588090551184"/>
          <c:h val="0.79555174732088163"/>
        </c:manualLayout>
      </c:layout>
      <c:barChart>
        <c:barDir val="bar"/>
        <c:grouping val="clustered"/>
        <c:varyColors val="0"/>
        <c:ser>
          <c:idx val="0"/>
          <c:order val="0"/>
          <c:tx>
            <c:strRef>
              <c:f>Sheet1!$B$1</c:f>
              <c:strCache>
                <c:ptCount val="1"/>
                <c:pt idx="0">
                  <c:v>Physical Abuse</c:v>
                </c:pt>
              </c:strCache>
            </c:strRef>
          </c:tx>
          <c:spPr>
            <a:solidFill>
              <a:srgbClr val="E8B852"/>
            </a:solidFill>
            <a:ln>
              <a:solidFill>
                <a:srgbClr val="E8B852"/>
              </a:solidFill>
            </a:ln>
            <a:effectLst/>
          </c:spPr>
          <c:invertIfNegative val="0"/>
          <c:cat>
            <c:strRef>
              <c:f>Sheet1!$A$2:$A$5</c:f>
              <c:strCache>
                <c:ptCount val="4"/>
                <c:pt idx="0">
                  <c:v>Did not believe</c:v>
                </c:pt>
                <c:pt idx="1">
                  <c:v>Blamed the child</c:v>
                </c:pt>
                <c:pt idx="2">
                  <c:v>Interrupted contact</c:v>
                </c:pt>
                <c:pt idx="3">
                  <c:v>Reported Abuse</c:v>
                </c:pt>
              </c:strCache>
            </c:strRef>
          </c:cat>
          <c:val>
            <c:numRef>
              <c:f>Sheet1!$B$2:$B$5</c:f>
              <c:numCache>
                <c:formatCode>0%</c:formatCode>
                <c:ptCount val="4"/>
                <c:pt idx="0">
                  <c:v>0.05</c:v>
                </c:pt>
                <c:pt idx="1">
                  <c:v>0.05</c:v>
                </c:pt>
                <c:pt idx="2">
                  <c:v>0.1</c:v>
                </c:pt>
                <c:pt idx="3">
                  <c:v>0.49</c:v>
                </c:pt>
              </c:numCache>
            </c:numRef>
          </c:val>
          <c:extLst>
            <c:ext xmlns:c16="http://schemas.microsoft.com/office/drawing/2014/chart" uri="{C3380CC4-5D6E-409C-BE32-E72D297353CC}">
              <c16:uniqueId val="{00000000-5529-4FAF-A4D6-6204D4612FD2}"/>
            </c:ext>
          </c:extLst>
        </c:ser>
        <c:ser>
          <c:idx val="1"/>
          <c:order val="1"/>
          <c:tx>
            <c:strRef>
              <c:f>Sheet1!$C$1</c:f>
              <c:strCache>
                <c:ptCount val="1"/>
                <c:pt idx="0">
                  <c:v>Sexual Abuse</c:v>
                </c:pt>
              </c:strCache>
            </c:strRef>
          </c:tx>
          <c:spPr>
            <a:solidFill>
              <a:srgbClr val="1DB791"/>
            </a:solidFill>
            <a:ln>
              <a:solidFill>
                <a:srgbClr val="1DB791"/>
              </a:solidFill>
            </a:ln>
            <a:effectLst/>
          </c:spPr>
          <c:invertIfNegative val="0"/>
          <c:cat>
            <c:strRef>
              <c:f>Sheet1!$A$2:$A$5</c:f>
              <c:strCache>
                <c:ptCount val="4"/>
                <c:pt idx="0">
                  <c:v>Did not believe</c:v>
                </c:pt>
                <c:pt idx="1">
                  <c:v>Blamed the child</c:v>
                </c:pt>
                <c:pt idx="2">
                  <c:v>Interrupted contact</c:v>
                </c:pt>
                <c:pt idx="3">
                  <c:v>Reported Abuse</c:v>
                </c:pt>
              </c:strCache>
            </c:strRef>
          </c:cat>
          <c:val>
            <c:numRef>
              <c:f>Sheet1!$C$2:$C$5</c:f>
              <c:numCache>
                <c:formatCode>0%</c:formatCode>
                <c:ptCount val="4"/>
                <c:pt idx="0">
                  <c:v>0.11</c:v>
                </c:pt>
                <c:pt idx="1">
                  <c:v>0.02</c:v>
                </c:pt>
                <c:pt idx="2">
                  <c:v>0.24</c:v>
                </c:pt>
                <c:pt idx="3">
                  <c:v>0.47</c:v>
                </c:pt>
              </c:numCache>
            </c:numRef>
          </c:val>
          <c:extLst>
            <c:ext xmlns:c16="http://schemas.microsoft.com/office/drawing/2014/chart" uri="{C3380CC4-5D6E-409C-BE32-E72D297353CC}">
              <c16:uniqueId val="{00000001-5529-4FAF-A4D6-6204D4612FD2}"/>
            </c:ext>
          </c:extLst>
        </c:ser>
        <c:dLbls>
          <c:showLegendKey val="0"/>
          <c:showVal val="0"/>
          <c:showCatName val="0"/>
          <c:showSerName val="0"/>
          <c:showPercent val="0"/>
          <c:showBubbleSize val="0"/>
        </c:dLbls>
        <c:gapWidth val="182"/>
        <c:axId val="215305311"/>
        <c:axId val="215306975"/>
      </c:barChart>
      <c:catAx>
        <c:axId val="21530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News Gothic Std" panose="020B0506020203020204" pitchFamily="34" charset="0"/>
                <a:ea typeface="+mn-ea"/>
                <a:cs typeface="+mn-cs"/>
              </a:defRPr>
            </a:pPr>
            <a:endParaRPr lang="en-US"/>
          </a:p>
        </c:txPr>
        <c:crossAx val="215306975"/>
        <c:crosses val="autoZero"/>
        <c:auto val="1"/>
        <c:lblAlgn val="ctr"/>
        <c:lblOffset val="100"/>
        <c:noMultiLvlLbl val="0"/>
      </c:catAx>
      <c:valAx>
        <c:axId val="21530697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News Gothic Std" panose="020B0506020203020204" pitchFamily="34" charset="0"/>
                <a:ea typeface="+mn-ea"/>
                <a:cs typeface="+mn-cs"/>
              </a:defRPr>
            </a:pPr>
            <a:endParaRPr lang="en-US"/>
          </a:p>
        </c:txPr>
        <c:crossAx val="215305311"/>
        <c:crosses val="autoZero"/>
        <c:crossBetween val="between"/>
      </c:valAx>
      <c:spPr>
        <a:noFill/>
        <a:ln>
          <a:noFill/>
        </a:ln>
        <a:effectLst/>
      </c:spPr>
    </c:plotArea>
    <c:legend>
      <c:legendPos val="b"/>
      <c:layout>
        <c:manualLayout>
          <c:xMode val="edge"/>
          <c:yMode val="edge"/>
          <c:x val="0.3009152845614344"/>
          <c:y val="0.91711454672666015"/>
          <c:w val="0.40776979388025641"/>
          <c:h val="8.288545327333986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News Gothic Std" panose="020B0506020203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latin typeface="News Gothic Std" panose="020B0506020203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85238-E4F6-457C-A3BF-4A341520E458}"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CA"/>
        </a:p>
      </dgm:t>
    </dgm:pt>
    <dgm:pt modelId="{3513D6CB-971D-444E-B808-712742516F52}">
      <dgm:prSet phldrT="[Text]" custT="1"/>
      <dgm:spPr>
        <a:solidFill>
          <a:srgbClr val="B11F28"/>
        </a:solidFill>
        <a:ln>
          <a:solidFill>
            <a:srgbClr val="B11F28"/>
          </a:solidFill>
        </a:ln>
      </dgm:spPr>
      <dgm:t>
        <a:bodyPr/>
        <a:lstStyle/>
        <a:p>
          <a:r>
            <a:rPr lang="en-CA" sz="2400" dirty="0">
              <a:latin typeface="News Gothic Std" panose="020B0506020203020204" pitchFamily="34" charset="0"/>
            </a:rPr>
            <a:t>Disadvantages of Reporting</a:t>
          </a:r>
        </a:p>
      </dgm:t>
    </dgm:pt>
    <dgm:pt modelId="{25A1601C-0ABE-41B9-A34E-9897EBF86E12}" type="parTrans" cxnId="{B9E87B36-2DD1-4CCE-8C82-50BB671BD5FA}">
      <dgm:prSet/>
      <dgm:spPr/>
      <dgm:t>
        <a:bodyPr/>
        <a:lstStyle/>
        <a:p>
          <a:endParaRPr lang="en-CA" sz="1600">
            <a:latin typeface="News Gothic Std" panose="020B0506020203020204" pitchFamily="34" charset="0"/>
          </a:endParaRPr>
        </a:p>
      </dgm:t>
    </dgm:pt>
    <dgm:pt modelId="{BC38FF27-B6B2-4B6C-BECF-54FE0FB9965B}" type="sibTrans" cxnId="{B9E87B36-2DD1-4CCE-8C82-50BB671BD5FA}">
      <dgm:prSet/>
      <dgm:spPr/>
      <dgm:t>
        <a:bodyPr/>
        <a:lstStyle/>
        <a:p>
          <a:endParaRPr lang="en-CA" sz="1600">
            <a:latin typeface="News Gothic Std" panose="020B0506020203020204" pitchFamily="34" charset="0"/>
          </a:endParaRPr>
        </a:p>
      </dgm:t>
    </dgm:pt>
    <dgm:pt modelId="{CDF00E82-BB7E-4D42-8115-54BADC3E1C92}">
      <dgm:prSet phldrT="[Text]" custT="1"/>
      <dgm:spPr>
        <a:solidFill>
          <a:srgbClr val="1DB791"/>
        </a:solidFill>
        <a:ln>
          <a:solidFill>
            <a:srgbClr val="1DB791"/>
          </a:solidFill>
        </a:ln>
      </dgm:spPr>
      <dgm:t>
        <a:bodyPr/>
        <a:lstStyle/>
        <a:p>
          <a:r>
            <a:rPr lang="en-CA" sz="1600" dirty="0">
              <a:latin typeface="News Gothic Std" panose="020B0506020203020204" pitchFamily="34" charset="0"/>
            </a:rPr>
            <a:t>People look at you differently</a:t>
          </a:r>
        </a:p>
      </dgm:t>
    </dgm:pt>
    <dgm:pt modelId="{5F9FBC90-0EF4-468F-95B6-B4AE3C857A80}" type="parTrans" cxnId="{BE6844AB-FC83-4924-9AF2-69666515B90B}">
      <dgm:prSet/>
      <dgm:spPr/>
      <dgm:t>
        <a:bodyPr/>
        <a:lstStyle/>
        <a:p>
          <a:endParaRPr lang="en-CA" sz="1600">
            <a:latin typeface="News Gothic Std" panose="020B0506020203020204" pitchFamily="34" charset="0"/>
          </a:endParaRPr>
        </a:p>
      </dgm:t>
    </dgm:pt>
    <dgm:pt modelId="{8B62903D-1B22-44C0-B3EB-F0621611F223}" type="sibTrans" cxnId="{BE6844AB-FC83-4924-9AF2-69666515B90B}">
      <dgm:prSet/>
      <dgm:spPr/>
      <dgm:t>
        <a:bodyPr/>
        <a:lstStyle/>
        <a:p>
          <a:endParaRPr lang="en-CA" sz="1600">
            <a:latin typeface="News Gothic Std" panose="020B0506020203020204" pitchFamily="34" charset="0"/>
          </a:endParaRPr>
        </a:p>
      </dgm:t>
    </dgm:pt>
    <dgm:pt modelId="{1C3764B5-6286-4417-A430-2E2131876C71}">
      <dgm:prSet phldrT="[Text]" custT="1"/>
      <dgm:spPr>
        <a:solidFill>
          <a:srgbClr val="2A94A1"/>
        </a:solidFill>
        <a:ln>
          <a:solidFill>
            <a:srgbClr val="2A94A1"/>
          </a:solidFill>
        </a:ln>
      </dgm:spPr>
      <dgm:t>
        <a:bodyPr/>
        <a:lstStyle/>
        <a:p>
          <a:r>
            <a:rPr lang="en-CA" sz="1600" dirty="0">
              <a:latin typeface="News Gothic Std" panose="020B0506020203020204" pitchFamily="34" charset="0"/>
            </a:rPr>
            <a:t>Stigma, being blamed, judged</a:t>
          </a:r>
        </a:p>
      </dgm:t>
    </dgm:pt>
    <dgm:pt modelId="{2ED715EC-9279-4F8C-9F64-695514927EFB}" type="parTrans" cxnId="{3C128EBE-649B-4CEE-ABEA-3EAD4B0FEA10}">
      <dgm:prSet/>
      <dgm:spPr/>
      <dgm:t>
        <a:bodyPr/>
        <a:lstStyle/>
        <a:p>
          <a:endParaRPr lang="en-CA" sz="1600">
            <a:latin typeface="News Gothic Std" panose="020B0506020203020204" pitchFamily="34" charset="0"/>
          </a:endParaRPr>
        </a:p>
      </dgm:t>
    </dgm:pt>
    <dgm:pt modelId="{2CDFA005-F884-412D-992C-11E6DEE38C5E}" type="sibTrans" cxnId="{3C128EBE-649B-4CEE-ABEA-3EAD4B0FEA10}">
      <dgm:prSet/>
      <dgm:spPr/>
      <dgm:t>
        <a:bodyPr/>
        <a:lstStyle/>
        <a:p>
          <a:endParaRPr lang="en-CA" sz="1600">
            <a:latin typeface="News Gothic Std" panose="020B0506020203020204" pitchFamily="34" charset="0"/>
          </a:endParaRPr>
        </a:p>
      </dgm:t>
    </dgm:pt>
    <dgm:pt modelId="{238BBF88-7C1F-44DD-8138-EF51DD60E0BF}">
      <dgm:prSet phldrT="[Text]" custT="1"/>
      <dgm:spPr>
        <a:solidFill>
          <a:srgbClr val="E8B852"/>
        </a:solidFill>
        <a:ln>
          <a:solidFill>
            <a:srgbClr val="E8B852"/>
          </a:solidFill>
        </a:ln>
      </dgm:spPr>
      <dgm:t>
        <a:bodyPr/>
        <a:lstStyle/>
        <a:p>
          <a:r>
            <a:rPr lang="en-CA" sz="1600" dirty="0">
              <a:latin typeface="News Gothic Std" panose="020B0506020203020204" pitchFamily="34" charset="0"/>
            </a:rPr>
            <a:t>Having to talk about it</a:t>
          </a:r>
        </a:p>
      </dgm:t>
    </dgm:pt>
    <dgm:pt modelId="{9E5D372B-5AFB-4AAA-A91B-8A0B884C5F7E}" type="parTrans" cxnId="{C0BFBD1B-0A96-420D-8588-EDAF33E290B5}">
      <dgm:prSet/>
      <dgm:spPr/>
      <dgm:t>
        <a:bodyPr/>
        <a:lstStyle/>
        <a:p>
          <a:endParaRPr lang="en-CA" sz="1600">
            <a:latin typeface="News Gothic Std" panose="020B0506020203020204" pitchFamily="34" charset="0"/>
          </a:endParaRPr>
        </a:p>
      </dgm:t>
    </dgm:pt>
    <dgm:pt modelId="{5637C2D8-8A66-49E0-A073-7F6BB267AA41}" type="sibTrans" cxnId="{C0BFBD1B-0A96-420D-8588-EDAF33E290B5}">
      <dgm:prSet/>
      <dgm:spPr/>
      <dgm:t>
        <a:bodyPr/>
        <a:lstStyle/>
        <a:p>
          <a:endParaRPr lang="en-CA" sz="1600">
            <a:latin typeface="News Gothic Std" panose="020B0506020203020204" pitchFamily="34" charset="0"/>
          </a:endParaRPr>
        </a:p>
      </dgm:t>
    </dgm:pt>
    <dgm:pt modelId="{62EB980D-974A-49B3-A153-10CDB721A99C}">
      <dgm:prSet phldrT="[Text]" custT="1"/>
      <dgm:spPr>
        <a:solidFill>
          <a:srgbClr val="F36A26"/>
        </a:solidFill>
        <a:ln>
          <a:solidFill>
            <a:srgbClr val="F36A26"/>
          </a:solidFill>
        </a:ln>
      </dgm:spPr>
      <dgm:t>
        <a:bodyPr/>
        <a:lstStyle/>
        <a:p>
          <a:r>
            <a:rPr lang="en-CA" sz="1600" dirty="0">
              <a:latin typeface="News Gothic Std" panose="020B0506020203020204" pitchFamily="34" charset="0"/>
            </a:rPr>
            <a:t>Paperwork is a long process</a:t>
          </a:r>
        </a:p>
      </dgm:t>
    </dgm:pt>
    <dgm:pt modelId="{21719CE9-8FCC-48E2-934B-F9D91E58121F}" type="parTrans" cxnId="{6C3263F4-A1DE-4265-8799-BAB42E6C8257}">
      <dgm:prSet/>
      <dgm:spPr/>
      <dgm:t>
        <a:bodyPr/>
        <a:lstStyle/>
        <a:p>
          <a:endParaRPr lang="en-CA" sz="1600">
            <a:latin typeface="News Gothic Std" panose="020B0506020203020204" pitchFamily="34" charset="0"/>
          </a:endParaRPr>
        </a:p>
      </dgm:t>
    </dgm:pt>
    <dgm:pt modelId="{B276B29D-A1EE-499E-9047-BADE93CF4AFB}" type="sibTrans" cxnId="{6C3263F4-A1DE-4265-8799-BAB42E6C8257}">
      <dgm:prSet/>
      <dgm:spPr/>
      <dgm:t>
        <a:bodyPr/>
        <a:lstStyle/>
        <a:p>
          <a:endParaRPr lang="en-CA" sz="1600">
            <a:latin typeface="News Gothic Std" panose="020B0506020203020204" pitchFamily="34" charset="0"/>
          </a:endParaRPr>
        </a:p>
      </dgm:t>
    </dgm:pt>
    <dgm:pt modelId="{7EE6A5D9-B845-4A7A-9FCF-A8DA70DBEBA0}">
      <dgm:prSet phldrT="[Text]" custT="1"/>
      <dgm:spPr>
        <a:solidFill>
          <a:srgbClr val="F36A26"/>
        </a:solidFill>
        <a:ln>
          <a:solidFill>
            <a:srgbClr val="F36A26"/>
          </a:solidFill>
        </a:ln>
      </dgm:spPr>
      <dgm:t>
        <a:bodyPr/>
        <a:lstStyle/>
        <a:p>
          <a:r>
            <a:rPr lang="en-CA" sz="1600" dirty="0">
              <a:latin typeface="News Gothic Std" panose="020B0506020203020204" pitchFamily="34" charset="0"/>
            </a:rPr>
            <a:t>Embarrassment</a:t>
          </a:r>
        </a:p>
      </dgm:t>
    </dgm:pt>
    <dgm:pt modelId="{254CCFFB-9E14-4CC4-A6FD-0F2138CD1ED4}" type="parTrans" cxnId="{94736463-1D76-44B6-A3FE-14B0202893FA}">
      <dgm:prSet/>
      <dgm:spPr/>
      <dgm:t>
        <a:bodyPr/>
        <a:lstStyle/>
        <a:p>
          <a:endParaRPr lang="en-CA" sz="1600">
            <a:latin typeface="News Gothic Std" panose="020B0506020203020204" pitchFamily="34" charset="0"/>
          </a:endParaRPr>
        </a:p>
      </dgm:t>
    </dgm:pt>
    <dgm:pt modelId="{16E1F8A2-190A-47D3-99F6-2EC50545D615}" type="sibTrans" cxnId="{94736463-1D76-44B6-A3FE-14B0202893FA}">
      <dgm:prSet/>
      <dgm:spPr/>
      <dgm:t>
        <a:bodyPr/>
        <a:lstStyle/>
        <a:p>
          <a:endParaRPr lang="en-CA" sz="1600">
            <a:latin typeface="News Gothic Std" panose="020B0506020203020204" pitchFamily="34" charset="0"/>
          </a:endParaRPr>
        </a:p>
      </dgm:t>
    </dgm:pt>
    <dgm:pt modelId="{4437CA1B-85DB-4A02-86DF-755755C3ED61}">
      <dgm:prSet phldrT="[Text]"/>
      <dgm:spPr/>
      <dgm:t>
        <a:bodyPr/>
        <a:lstStyle/>
        <a:p>
          <a:endParaRPr lang="en-CA" sz="1600">
            <a:latin typeface="News Gothic Std" panose="020B0506020203020204" pitchFamily="34" charset="0"/>
          </a:endParaRPr>
        </a:p>
      </dgm:t>
    </dgm:pt>
    <dgm:pt modelId="{E0E7251E-AFD9-45C3-86A4-A22499A8F03E}" type="parTrans" cxnId="{58AF9A07-3876-4251-8DC0-6355E9376518}">
      <dgm:prSet/>
      <dgm:spPr/>
      <dgm:t>
        <a:bodyPr/>
        <a:lstStyle/>
        <a:p>
          <a:endParaRPr lang="en-CA" sz="1600">
            <a:latin typeface="News Gothic Std" panose="020B0506020203020204" pitchFamily="34" charset="0"/>
          </a:endParaRPr>
        </a:p>
      </dgm:t>
    </dgm:pt>
    <dgm:pt modelId="{BCEBC0CA-C446-4122-A5BC-8F18498024FF}" type="sibTrans" cxnId="{58AF9A07-3876-4251-8DC0-6355E9376518}">
      <dgm:prSet/>
      <dgm:spPr/>
      <dgm:t>
        <a:bodyPr/>
        <a:lstStyle/>
        <a:p>
          <a:endParaRPr lang="en-CA" sz="1600">
            <a:latin typeface="News Gothic Std" panose="020B0506020203020204" pitchFamily="34" charset="0"/>
          </a:endParaRPr>
        </a:p>
      </dgm:t>
    </dgm:pt>
    <dgm:pt modelId="{A0FB3BB6-7F8B-4595-A45D-07E7158AB2D5}">
      <dgm:prSet phldrT="[Text]"/>
      <dgm:spPr/>
      <dgm:t>
        <a:bodyPr/>
        <a:lstStyle/>
        <a:p>
          <a:endParaRPr lang="en-CA" sz="1600" dirty="0">
            <a:latin typeface="News Gothic Std" panose="020B0506020203020204" pitchFamily="34" charset="0"/>
          </a:endParaRPr>
        </a:p>
      </dgm:t>
    </dgm:pt>
    <dgm:pt modelId="{4EA51099-7CD7-4086-812B-5E690DD3398B}" type="parTrans" cxnId="{709199FC-72D1-47C7-9A59-E8A3109A1B32}">
      <dgm:prSet/>
      <dgm:spPr/>
      <dgm:t>
        <a:bodyPr/>
        <a:lstStyle/>
        <a:p>
          <a:endParaRPr lang="en-CA" sz="1600">
            <a:latin typeface="News Gothic Std" panose="020B0506020203020204" pitchFamily="34" charset="0"/>
          </a:endParaRPr>
        </a:p>
      </dgm:t>
    </dgm:pt>
    <dgm:pt modelId="{95F61096-0161-4039-897E-1D166C98CE92}" type="sibTrans" cxnId="{709199FC-72D1-47C7-9A59-E8A3109A1B32}">
      <dgm:prSet/>
      <dgm:spPr/>
      <dgm:t>
        <a:bodyPr/>
        <a:lstStyle/>
        <a:p>
          <a:endParaRPr lang="en-CA" sz="1600">
            <a:latin typeface="News Gothic Std" panose="020B0506020203020204" pitchFamily="34" charset="0"/>
          </a:endParaRPr>
        </a:p>
      </dgm:t>
    </dgm:pt>
    <dgm:pt modelId="{B503BBAF-26D2-45E2-9BC8-777640086C01}" type="pres">
      <dgm:prSet presAssocID="{BB585238-E4F6-457C-A3BF-4A341520E458}" presName="Name0" presStyleCnt="0">
        <dgm:presLayoutVars>
          <dgm:chMax val="1"/>
          <dgm:chPref val="1"/>
        </dgm:presLayoutVars>
      </dgm:prSet>
      <dgm:spPr/>
      <dgm:t>
        <a:bodyPr/>
        <a:lstStyle/>
        <a:p>
          <a:endParaRPr lang="en-US"/>
        </a:p>
      </dgm:t>
    </dgm:pt>
    <dgm:pt modelId="{D62CA925-C7F4-4CCF-A615-E9F26B68B742}" type="pres">
      <dgm:prSet presAssocID="{3513D6CB-971D-444E-B808-712742516F52}" presName="Parent" presStyleLbl="node0" presStyleIdx="0" presStyleCnt="1">
        <dgm:presLayoutVars>
          <dgm:chMax val="5"/>
          <dgm:chPref val="5"/>
        </dgm:presLayoutVars>
      </dgm:prSet>
      <dgm:spPr/>
      <dgm:t>
        <a:bodyPr/>
        <a:lstStyle/>
        <a:p>
          <a:endParaRPr lang="en-US"/>
        </a:p>
      </dgm:t>
    </dgm:pt>
    <dgm:pt modelId="{7BD0F0A0-9053-4F7C-B830-1F5A5C56BA35}" type="pres">
      <dgm:prSet presAssocID="{3513D6CB-971D-444E-B808-712742516F52}" presName="Accent2" presStyleLbl="node1" presStyleIdx="0" presStyleCnt="19" custLinFactX="-100000" custLinFactNeighborX="-191061" custLinFactNeighborY="653"/>
      <dgm:spPr>
        <a:solidFill>
          <a:srgbClr val="2A94A1"/>
        </a:solidFill>
        <a:ln>
          <a:solidFill>
            <a:srgbClr val="2A94A1"/>
          </a:solidFill>
        </a:ln>
      </dgm:spPr>
    </dgm:pt>
    <dgm:pt modelId="{56AD335B-4CF0-4F83-A6AC-0ED9D94E3A2C}" type="pres">
      <dgm:prSet presAssocID="{3513D6CB-971D-444E-B808-712742516F52}" presName="Accent3" presStyleLbl="node1" presStyleIdx="1" presStyleCnt="19" custLinFactNeighborX="74081" custLinFactNeighborY="-86528"/>
      <dgm:spPr>
        <a:solidFill>
          <a:srgbClr val="F36A26"/>
        </a:solidFill>
        <a:ln>
          <a:solidFill>
            <a:srgbClr val="F36A26"/>
          </a:solidFill>
        </a:ln>
      </dgm:spPr>
    </dgm:pt>
    <dgm:pt modelId="{77576557-B35A-42A2-86BE-71EAF494218B}" type="pres">
      <dgm:prSet presAssocID="{3513D6CB-971D-444E-B808-712742516F52}" presName="Accent4" presStyleLbl="node1" presStyleIdx="2" presStyleCnt="19"/>
      <dgm:spPr/>
    </dgm:pt>
    <dgm:pt modelId="{964AAC8F-026C-4BF3-9F7C-7E6A70E592FF}" type="pres">
      <dgm:prSet presAssocID="{3513D6CB-971D-444E-B808-712742516F52}" presName="Accent5" presStyleLbl="node1" presStyleIdx="3" presStyleCnt="19"/>
      <dgm:spPr>
        <a:solidFill>
          <a:srgbClr val="F36A26"/>
        </a:solidFill>
        <a:ln>
          <a:solidFill>
            <a:srgbClr val="F36A26"/>
          </a:solidFill>
        </a:ln>
      </dgm:spPr>
    </dgm:pt>
    <dgm:pt modelId="{FB7BD1C5-4FE8-4859-850B-1269ABD6B58F}" type="pres">
      <dgm:prSet presAssocID="{3513D6CB-971D-444E-B808-712742516F52}" presName="Accent6" presStyleLbl="node1" presStyleIdx="4" presStyleCnt="19"/>
      <dgm:spPr>
        <a:solidFill>
          <a:srgbClr val="1DB791"/>
        </a:solidFill>
        <a:ln>
          <a:solidFill>
            <a:srgbClr val="1DB791"/>
          </a:solidFill>
        </a:ln>
      </dgm:spPr>
    </dgm:pt>
    <dgm:pt modelId="{3CE2F2CD-E3C7-4C79-8671-F0119E9E12B2}" type="pres">
      <dgm:prSet presAssocID="{CDF00E82-BB7E-4D42-8115-54BADC3E1C92}" presName="Child1" presStyleLbl="node1" presStyleIdx="5" presStyleCnt="19" custScaleX="112310" custScaleY="115845">
        <dgm:presLayoutVars>
          <dgm:chMax val="0"/>
          <dgm:chPref val="0"/>
        </dgm:presLayoutVars>
      </dgm:prSet>
      <dgm:spPr/>
      <dgm:t>
        <a:bodyPr/>
        <a:lstStyle/>
        <a:p>
          <a:endParaRPr lang="en-US"/>
        </a:p>
      </dgm:t>
    </dgm:pt>
    <dgm:pt modelId="{4F96B6BB-1F05-4F51-826C-970ED4B0BEC5}" type="pres">
      <dgm:prSet presAssocID="{CDF00E82-BB7E-4D42-8115-54BADC3E1C92}" presName="Accent7" presStyleCnt="0"/>
      <dgm:spPr/>
    </dgm:pt>
    <dgm:pt modelId="{C76AD3D1-10D6-4AD4-B811-789B9BC1BF3C}" type="pres">
      <dgm:prSet presAssocID="{CDF00E82-BB7E-4D42-8115-54BADC3E1C92}" presName="AccentHold1" presStyleLbl="node1" presStyleIdx="6" presStyleCnt="19"/>
      <dgm:spPr>
        <a:solidFill>
          <a:srgbClr val="E8B852"/>
        </a:solidFill>
        <a:ln>
          <a:solidFill>
            <a:srgbClr val="E8B852"/>
          </a:solidFill>
        </a:ln>
      </dgm:spPr>
    </dgm:pt>
    <dgm:pt modelId="{C173D286-473A-4CB7-9460-89CFEAB42F8F}" type="pres">
      <dgm:prSet presAssocID="{CDF00E82-BB7E-4D42-8115-54BADC3E1C92}" presName="Accent8" presStyleCnt="0"/>
      <dgm:spPr/>
    </dgm:pt>
    <dgm:pt modelId="{DC05F488-257E-40F5-977B-F6D42A0D9C77}" type="pres">
      <dgm:prSet presAssocID="{CDF00E82-BB7E-4D42-8115-54BADC3E1C92}" presName="AccentHold2" presStyleLbl="node1" presStyleIdx="7" presStyleCnt="19"/>
      <dgm:spPr>
        <a:solidFill>
          <a:srgbClr val="E8B852"/>
        </a:solidFill>
        <a:ln>
          <a:solidFill>
            <a:srgbClr val="E8B852"/>
          </a:solidFill>
        </a:ln>
      </dgm:spPr>
    </dgm:pt>
    <dgm:pt modelId="{925D4AEC-F191-4184-8B3A-36FE97944EB7}" type="pres">
      <dgm:prSet presAssocID="{1C3764B5-6286-4417-A430-2E2131876C71}" presName="Child2" presStyleLbl="node1" presStyleIdx="8" presStyleCnt="19">
        <dgm:presLayoutVars>
          <dgm:chMax val="0"/>
          <dgm:chPref val="0"/>
        </dgm:presLayoutVars>
      </dgm:prSet>
      <dgm:spPr/>
      <dgm:t>
        <a:bodyPr/>
        <a:lstStyle/>
        <a:p>
          <a:endParaRPr lang="en-US"/>
        </a:p>
      </dgm:t>
    </dgm:pt>
    <dgm:pt modelId="{EFEC9E23-16F1-4399-9592-8FB480409E67}" type="pres">
      <dgm:prSet presAssocID="{1C3764B5-6286-4417-A430-2E2131876C71}" presName="Accent9" presStyleCnt="0"/>
      <dgm:spPr/>
    </dgm:pt>
    <dgm:pt modelId="{17646A16-B947-4F53-8996-1F409EC20435}" type="pres">
      <dgm:prSet presAssocID="{1C3764B5-6286-4417-A430-2E2131876C71}" presName="AccentHold1" presStyleLbl="node1" presStyleIdx="9" presStyleCnt="19"/>
      <dgm:spPr>
        <a:solidFill>
          <a:srgbClr val="E8B852"/>
        </a:solidFill>
        <a:ln>
          <a:solidFill>
            <a:srgbClr val="E8B852"/>
          </a:solidFill>
        </a:ln>
      </dgm:spPr>
    </dgm:pt>
    <dgm:pt modelId="{C4411C5C-1439-450C-B5F1-D514E2FD8BEF}" type="pres">
      <dgm:prSet presAssocID="{1C3764B5-6286-4417-A430-2E2131876C71}" presName="Accent10" presStyleCnt="0"/>
      <dgm:spPr/>
    </dgm:pt>
    <dgm:pt modelId="{F9544DB3-309E-4C88-A9C2-2C7C296661E2}" type="pres">
      <dgm:prSet presAssocID="{1C3764B5-6286-4417-A430-2E2131876C71}" presName="AccentHold2" presStyleLbl="node1" presStyleIdx="10" presStyleCnt="19"/>
      <dgm:spPr>
        <a:solidFill>
          <a:srgbClr val="F36A26"/>
        </a:solidFill>
        <a:ln>
          <a:solidFill>
            <a:srgbClr val="F36A26"/>
          </a:solidFill>
        </a:ln>
      </dgm:spPr>
    </dgm:pt>
    <dgm:pt modelId="{5D92C80D-56A1-4EC5-8FD7-53E5E33BE896}" type="pres">
      <dgm:prSet presAssocID="{1C3764B5-6286-4417-A430-2E2131876C71}" presName="Accent11" presStyleCnt="0"/>
      <dgm:spPr/>
    </dgm:pt>
    <dgm:pt modelId="{83876501-9355-40EB-AAE3-FF0370498108}" type="pres">
      <dgm:prSet presAssocID="{1C3764B5-6286-4417-A430-2E2131876C71}" presName="AccentHold3" presStyleLbl="node1" presStyleIdx="11" presStyleCnt="19"/>
      <dgm:spPr>
        <a:solidFill>
          <a:srgbClr val="1DB791"/>
        </a:solidFill>
        <a:ln>
          <a:solidFill>
            <a:srgbClr val="1DB791"/>
          </a:solidFill>
        </a:ln>
      </dgm:spPr>
    </dgm:pt>
    <dgm:pt modelId="{03FC4BC7-8FC6-41D6-9CD5-5F7780CFF101}" type="pres">
      <dgm:prSet presAssocID="{238BBF88-7C1F-44DD-8138-EF51DD60E0BF}" presName="Child3" presStyleLbl="node1" presStyleIdx="12" presStyleCnt="19" custLinFactNeighborX="-15398" custLinFactNeighborY="-6620">
        <dgm:presLayoutVars>
          <dgm:chMax val="0"/>
          <dgm:chPref val="0"/>
        </dgm:presLayoutVars>
      </dgm:prSet>
      <dgm:spPr/>
      <dgm:t>
        <a:bodyPr/>
        <a:lstStyle/>
        <a:p>
          <a:endParaRPr lang="en-US"/>
        </a:p>
      </dgm:t>
    </dgm:pt>
    <dgm:pt modelId="{57AF55F6-B4FB-4145-9579-0EF20FCD738F}" type="pres">
      <dgm:prSet presAssocID="{238BBF88-7C1F-44DD-8138-EF51DD60E0BF}" presName="Accent12" presStyleCnt="0"/>
      <dgm:spPr/>
    </dgm:pt>
    <dgm:pt modelId="{105F11B0-5B3A-431F-82EC-6B5C0FFD80E7}" type="pres">
      <dgm:prSet presAssocID="{238BBF88-7C1F-44DD-8138-EF51DD60E0BF}" presName="AccentHold1" presStyleLbl="node1" presStyleIdx="13" presStyleCnt="19"/>
      <dgm:spPr>
        <a:solidFill>
          <a:srgbClr val="2A94A1"/>
        </a:solidFill>
        <a:ln>
          <a:solidFill>
            <a:srgbClr val="2A94A1"/>
          </a:solidFill>
        </a:ln>
      </dgm:spPr>
    </dgm:pt>
    <dgm:pt modelId="{3DBEB553-1E55-4093-A77F-73D086FFF511}" type="pres">
      <dgm:prSet presAssocID="{62EB980D-974A-49B3-A153-10CDB721A99C}" presName="Child4" presStyleLbl="node1" presStyleIdx="14" presStyleCnt="19" custScaleX="127316" custScaleY="122085">
        <dgm:presLayoutVars>
          <dgm:chMax val="0"/>
          <dgm:chPref val="0"/>
        </dgm:presLayoutVars>
      </dgm:prSet>
      <dgm:spPr/>
      <dgm:t>
        <a:bodyPr/>
        <a:lstStyle/>
        <a:p>
          <a:endParaRPr lang="en-US"/>
        </a:p>
      </dgm:t>
    </dgm:pt>
    <dgm:pt modelId="{60D9444D-2BFB-4BF4-B249-12304BADA977}" type="pres">
      <dgm:prSet presAssocID="{62EB980D-974A-49B3-A153-10CDB721A99C}" presName="Accent13" presStyleCnt="0"/>
      <dgm:spPr/>
    </dgm:pt>
    <dgm:pt modelId="{341921D9-D0AC-4B57-9A45-62C8E588BFE0}" type="pres">
      <dgm:prSet presAssocID="{62EB980D-974A-49B3-A153-10CDB721A99C}" presName="AccentHold1" presStyleLbl="node1" presStyleIdx="15" presStyleCnt="19"/>
      <dgm:spPr>
        <a:solidFill>
          <a:srgbClr val="E8B852"/>
        </a:solidFill>
        <a:ln>
          <a:solidFill>
            <a:srgbClr val="E8B852"/>
          </a:solidFill>
        </a:ln>
      </dgm:spPr>
    </dgm:pt>
    <dgm:pt modelId="{3234DC28-6E15-4850-BBC5-AEB27F979982}" type="pres">
      <dgm:prSet presAssocID="{7EE6A5D9-B845-4A7A-9FCF-A8DA70DBEBA0}" presName="Child5" presStyleLbl="node1" presStyleIdx="16" presStyleCnt="19">
        <dgm:presLayoutVars>
          <dgm:chMax val="0"/>
          <dgm:chPref val="0"/>
        </dgm:presLayoutVars>
      </dgm:prSet>
      <dgm:spPr/>
      <dgm:t>
        <a:bodyPr/>
        <a:lstStyle/>
        <a:p>
          <a:endParaRPr lang="en-US"/>
        </a:p>
      </dgm:t>
    </dgm:pt>
    <dgm:pt modelId="{938809C7-51D4-4421-8029-F62B28B47B5B}" type="pres">
      <dgm:prSet presAssocID="{7EE6A5D9-B845-4A7A-9FCF-A8DA70DBEBA0}" presName="Accent15" presStyleCnt="0"/>
      <dgm:spPr/>
    </dgm:pt>
    <dgm:pt modelId="{25D52EF5-07E9-43C9-8AC7-1C269294BE2E}" type="pres">
      <dgm:prSet presAssocID="{7EE6A5D9-B845-4A7A-9FCF-A8DA70DBEBA0}" presName="AccentHold2" presStyleLbl="node1" presStyleIdx="17" presStyleCnt="19"/>
      <dgm:spPr>
        <a:solidFill>
          <a:srgbClr val="2A94A1"/>
        </a:solidFill>
        <a:ln>
          <a:solidFill>
            <a:srgbClr val="2A94A1"/>
          </a:solidFill>
        </a:ln>
      </dgm:spPr>
    </dgm:pt>
    <dgm:pt modelId="{E95E36FC-21EA-4DDA-B993-F0248B024300}" type="pres">
      <dgm:prSet presAssocID="{7EE6A5D9-B845-4A7A-9FCF-A8DA70DBEBA0}" presName="Accent16" presStyleCnt="0"/>
      <dgm:spPr/>
    </dgm:pt>
    <dgm:pt modelId="{586FF963-D663-4F93-B7D8-D9AEA105BCD0}" type="pres">
      <dgm:prSet presAssocID="{7EE6A5D9-B845-4A7A-9FCF-A8DA70DBEBA0}" presName="AccentHold3" presStyleLbl="node1" presStyleIdx="18" presStyleCnt="19"/>
      <dgm:spPr>
        <a:solidFill>
          <a:srgbClr val="1DB791"/>
        </a:solidFill>
        <a:ln>
          <a:solidFill>
            <a:srgbClr val="1DB791"/>
          </a:solidFill>
        </a:ln>
      </dgm:spPr>
    </dgm:pt>
  </dgm:ptLst>
  <dgm:cxnLst>
    <dgm:cxn modelId="{2A221A25-5886-4919-8DB5-31DEF6916D7A}" type="presOf" srcId="{62EB980D-974A-49B3-A153-10CDB721A99C}" destId="{3DBEB553-1E55-4093-A77F-73D086FFF511}" srcOrd="0" destOrd="0" presId="urn:microsoft.com/office/officeart/2009/3/layout/CircleRelationship"/>
    <dgm:cxn modelId="{23967FC3-5F1E-4F17-9412-DF8A07DE6202}" type="presOf" srcId="{1C3764B5-6286-4417-A430-2E2131876C71}" destId="{925D4AEC-F191-4184-8B3A-36FE97944EB7}" srcOrd="0" destOrd="0" presId="urn:microsoft.com/office/officeart/2009/3/layout/CircleRelationship"/>
    <dgm:cxn modelId="{BE6844AB-FC83-4924-9AF2-69666515B90B}" srcId="{3513D6CB-971D-444E-B808-712742516F52}" destId="{CDF00E82-BB7E-4D42-8115-54BADC3E1C92}" srcOrd="0" destOrd="0" parTransId="{5F9FBC90-0EF4-468F-95B6-B4AE3C857A80}" sibTransId="{8B62903D-1B22-44C0-B3EB-F0621611F223}"/>
    <dgm:cxn modelId="{3C128EBE-649B-4CEE-ABEA-3EAD4B0FEA10}" srcId="{3513D6CB-971D-444E-B808-712742516F52}" destId="{1C3764B5-6286-4417-A430-2E2131876C71}" srcOrd="1" destOrd="0" parTransId="{2ED715EC-9279-4F8C-9F64-695514927EFB}" sibTransId="{2CDFA005-F884-412D-992C-11E6DEE38C5E}"/>
    <dgm:cxn modelId="{709199FC-72D1-47C7-9A59-E8A3109A1B32}" srcId="{3513D6CB-971D-444E-B808-712742516F52}" destId="{A0FB3BB6-7F8B-4595-A45D-07E7158AB2D5}" srcOrd="6" destOrd="0" parTransId="{4EA51099-7CD7-4086-812B-5E690DD3398B}" sibTransId="{95F61096-0161-4039-897E-1D166C98CE92}"/>
    <dgm:cxn modelId="{16488AB7-B55D-4F8C-B036-23AABD1688A9}" type="presOf" srcId="{238BBF88-7C1F-44DD-8138-EF51DD60E0BF}" destId="{03FC4BC7-8FC6-41D6-9CD5-5F7780CFF101}" srcOrd="0" destOrd="0" presId="urn:microsoft.com/office/officeart/2009/3/layout/CircleRelationship"/>
    <dgm:cxn modelId="{52C6FF33-05D1-4BA4-BF96-35E55EB114E9}" type="presOf" srcId="{7EE6A5D9-B845-4A7A-9FCF-A8DA70DBEBA0}" destId="{3234DC28-6E15-4850-BBC5-AEB27F979982}" srcOrd="0" destOrd="0" presId="urn:microsoft.com/office/officeart/2009/3/layout/CircleRelationship"/>
    <dgm:cxn modelId="{D663E4A5-038F-44FA-8068-93F95482BCB5}" type="presOf" srcId="{CDF00E82-BB7E-4D42-8115-54BADC3E1C92}" destId="{3CE2F2CD-E3C7-4C79-8671-F0119E9E12B2}" srcOrd="0" destOrd="0" presId="urn:microsoft.com/office/officeart/2009/3/layout/CircleRelationship"/>
    <dgm:cxn modelId="{6C3263F4-A1DE-4265-8799-BAB42E6C8257}" srcId="{3513D6CB-971D-444E-B808-712742516F52}" destId="{62EB980D-974A-49B3-A153-10CDB721A99C}" srcOrd="3" destOrd="0" parTransId="{21719CE9-8FCC-48E2-934B-F9D91E58121F}" sibTransId="{B276B29D-A1EE-499E-9047-BADE93CF4AFB}"/>
    <dgm:cxn modelId="{B9E87B36-2DD1-4CCE-8C82-50BB671BD5FA}" srcId="{BB585238-E4F6-457C-A3BF-4A341520E458}" destId="{3513D6CB-971D-444E-B808-712742516F52}" srcOrd="0" destOrd="0" parTransId="{25A1601C-0ABE-41B9-A34E-9897EBF86E12}" sibTransId="{BC38FF27-B6B2-4B6C-BECF-54FE0FB9965B}"/>
    <dgm:cxn modelId="{31C7DC1B-C1F2-41EC-85B3-EA062FA06F80}" type="presOf" srcId="{BB585238-E4F6-457C-A3BF-4A341520E458}" destId="{B503BBAF-26D2-45E2-9BC8-777640086C01}" srcOrd="0" destOrd="0" presId="urn:microsoft.com/office/officeart/2009/3/layout/CircleRelationship"/>
    <dgm:cxn modelId="{94736463-1D76-44B6-A3FE-14B0202893FA}" srcId="{3513D6CB-971D-444E-B808-712742516F52}" destId="{7EE6A5D9-B845-4A7A-9FCF-A8DA70DBEBA0}" srcOrd="4" destOrd="0" parTransId="{254CCFFB-9E14-4CC4-A6FD-0F2138CD1ED4}" sibTransId="{16E1F8A2-190A-47D3-99F6-2EC50545D615}"/>
    <dgm:cxn modelId="{5B598777-FDE9-446A-8A2A-59B00A9912AB}" type="presOf" srcId="{3513D6CB-971D-444E-B808-712742516F52}" destId="{D62CA925-C7F4-4CCF-A615-E9F26B68B742}" srcOrd="0" destOrd="0" presId="urn:microsoft.com/office/officeart/2009/3/layout/CircleRelationship"/>
    <dgm:cxn modelId="{C0BFBD1B-0A96-420D-8588-EDAF33E290B5}" srcId="{3513D6CB-971D-444E-B808-712742516F52}" destId="{238BBF88-7C1F-44DD-8138-EF51DD60E0BF}" srcOrd="2" destOrd="0" parTransId="{9E5D372B-5AFB-4AAA-A91B-8A0B884C5F7E}" sibTransId="{5637C2D8-8A66-49E0-A073-7F6BB267AA41}"/>
    <dgm:cxn modelId="{58AF9A07-3876-4251-8DC0-6355E9376518}" srcId="{3513D6CB-971D-444E-B808-712742516F52}" destId="{4437CA1B-85DB-4A02-86DF-755755C3ED61}" srcOrd="5" destOrd="0" parTransId="{E0E7251E-AFD9-45C3-86A4-A22499A8F03E}" sibTransId="{BCEBC0CA-C446-4122-A5BC-8F18498024FF}"/>
    <dgm:cxn modelId="{8835B4A8-BC1C-42A0-BFB8-324B5A85AB6F}" type="presParOf" srcId="{B503BBAF-26D2-45E2-9BC8-777640086C01}" destId="{D62CA925-C7F4-4CCF-A615-E9F26B68B742}" srcOrd="0" destOrd="0" presId="urn:microsoft.com/office/officeart/2009/3/layout/CircleRelationship"/>
    <dgm:cxn modelId="{C96C7A23-B4C8-45B6-9144-8B777A8E32E1}" type="presParOf" srcId="{B503BBAF-26D2-45E2-9BC8-777640086C01}" destId="{7BD0F0A0-9053-4F7C-B830-1F5A5C56BA35}" srcOrd="1" destOrd="0" presId="urn:microsoft.com/office/officeart/2009/3/layout/CircleRelationship"/>
    <dgm:cxn modelId="{0660467C-0E3B-4A93-84BF-3FC24056B54F}" type="presParOf" srcId="{B503BBAF-26D2-45E2-9BC8-777640086C01}" destId="{56AD335B-4CF0-4F83-A6AC-0ED9D94E3A2C}" srcOrd="2" destOrd="0" presId="urn:microsoft.com/office/officeart/2009/3/layout/CircleRelationship"/>
    <dgm:cxn modelId="{5076A0C0-9D38-41B1-BF21-4B1517D5F1D4}" type="presParOf" srcId="{B503BBAF-26D2-45E2-9BC8-777640086C01}" destId="{77576557-B35A-42A2-86BE-71EAF494218B}" srcOrd="3" destOrd="0" presId="urn:microsoft.com/office/officeart/2009/3/layout/CircleRelationship"/>
    <dgm:cxn modelId="{7E5284B9-9576-4BB7-B08E-F528A27652AE}" type="presParOf" srcId="{B503BBAF-26D2-45E2-9BC8-777640086C01}" destId="{964AAC8F-026C-4BF3-9F7C-7E6A70E592FF}" srcOrd="4" destOrd="0" presId="urn:microsoft.com/office/officeart/2009/3/layout/CircleRelationship"/>
    <dgm:cxn modelId="{597D975F-A557-47C8-B1B1-3F9343511DF3}" type="presParOf" srcId="{B503BBAF-26D2-45E2-9BC8-777640086C01}" destId="{FB7BD1C5-4FE8-4859-850B-1269ABD6B58F}" srcOrd="5" destOrd="0" presId="urn:microsoft.com/office/officeart/2009/3/layout/CircleRelationship"/>
    <dgm:cxn modelId="{9D770D6D-6D7B-4F36-A676-A3A77C7F73C0}" type="presParOf" srcId="{B503BBAF-26D2-45E2-9BC8-777640086C01}" destId="{3CE2F2CD-E3C7-4C79-8671-F0119E9E12B2}" srcOrd="6" destOrd="0" presId="urn:microsoft.com/office/officeart/2009/3/layout/CircleRelationship"/>
    <dgm:cxn modelId="{5041A027-E018-4A38-B3A3-38A5F1E3E93E}" type="presParOf" srcId="{B503BBAF-26D2-45E2-9BC8-777640086C01}" destId="{4F96B6BB-1F05-4F51-826C-970ED4B0BEC5}" srcOrd="7" destOrd="0" presId="urn:microsoft.com/office/officeart/2009/3/layout/CircleRelationship"/>
    <dgm:cxn modelId="{F0FC5F7E-8569-4D2F-863E-2335BA57E2FF}" type="presParOf" srcId="{4F96B6BB-1F05-4F51-826C-970ED4B0BEC5}" destId="{C76AD3D1-10D6-4AD4-B811-789B9BC1BF3C}" srcOrd="0" destOrd="0" presId="urn:microsoft.com/office/officeart/2009/3/layout/CircleRelationship"/>
    <dgm:cxn modelId="{09EA45E5-B295-420A-8A7A-6766FC9ED6C9}" type="presParOf" srcId="{B503BBAF-26D2-45E2-9BC8-777640086C01}" destId="{C173D286-473A-4CB7-9460-89CFEAB42F8F}" srcOrd="8" destOrd="0" presId="urn:microsoft.com/office/officeart/2009/3/layout/CircleRelationship"/>
    <dgm:cxn modelId="{DAECF907-19E2-4482-BAE3-23B209D3679D}" type="presParOf" srcId="{C173D286-473A-4CB7-9460-89CFEAB42F8F}" destId="{DC05F488-257E-40F5-977B-F6D42A0D9C77}" srcOrd="0" destOrd="0" presId="urn:microsoft.com/office/officeart/2009/3/layout/CircleRelationship"/>
    <dgm:cxn modelId="{33A2AC3A-8982-4BF0-99A9-16613838BF2F}" type="presParOf" srcId="{B503BBAF-26D2-45E2-9BC8-777640086C01}" destId="{925D4AEC-F191-4184-8B3A-36FE97944EB7}" srcOrd="9" destOrd="0" presId="urn:microsoft.com/office/officeart/2009/3/layout/CircleRelationship"/>
    <dgm:cxn modelId="{71551B19-5E1A-464F-BC75-41BB4CAFB3D8}" type="presParOf" srcId="{B503BBAF-26D2-45E2-9BC8-777640086C01}" destId="{EFEC9E23-16F1-4399-9592-8FB480409E67}" srcOrd="10" destOrd="0" presId="urn:microsoft.com/office/officeart/2009/3/layout/CircleRelationship"/>
    <dgm:cxn modelId="{CABCF6FC-C33F-4915-8A43-833F07CCEEC8}" type="presParOf" srcId="{EFEC9E23-16F1-4399-9592-8FB480409E67}" destId="{17646A16-B947-4F53-8996-1F409EC20435}" srcOrd="0" destOrd="0" presId="urn:microsoft.com/office/officeart/2009/3/layout/CircleRelationship"/>
    <dgm:cxn modelId="{303305A7-DC4E-4EF2-B8B0-B0D3278C9E85}" type="presParOf" srcId="{B503BBAF-26D2-45E2-9BC8-777640086C01}" destId="{C4411C5C-1439-450C-B5F1-D514E2FD8BEF}" srcOrd="11" destOrd="0" presId="urn:microsoft.com/office/officeart/2009/3/layout/CircleRelationship"/>
    <dgm:cxn modelId="{AC07CD28-8EF3-416E-A76B-6639F4FC4914}" type="presParOf" srcId="{C4411C5C-1439-450C-B5F1-D514E2FD8BEF}" destId="{F9544DB3-309E-4C88-A9C2-2C7C296661E2}" srcOrd="0" destOrd="0" presId="urn:microsoft.com/office/officeart/2009/3/layout/CircleRelationship"/>
    <dgm:cxn modelId="{BD1F56D1-CE97-4A31-9A6E-0B32F155D2E7}" type="presParOf" srcId="{B503BBAF-26D2-45E2-9BC8-777640086C01}" destId="{5D92C80D-56A1-4EC5-8FD7-53E5E33BE896}" srcOrd="12" destOrd="0" presId="urn:microsoft.com/office/officeart/2009/3/layout/CircleRelationship"/>
    <dgm:cxn modelId="{C97F74D9-72A1-415C-BC4C-69A07189CAE3}" type="presParOf" srcId="{5D92C80D-56A1-4EC5-8FD7-53E5E33BE896}" destId="{83876501-9355-40EB-AAE3-FF0370498108}" srcOrd="0" destOrd="0" presId="urn:microsoft.com/office/officeart/2009/3/layout/CircleRelationship"/>
    <dgm:cxn modelId="{FF98A8F6-1036-4D6A-A610-A0ACDD548566}" type="presParOf" srcId="{B503BBAF-26D2-45E2-9BC8-777640086C01}" destId="{03FC4BC7-8FC6-41D6-9CD5-5F7780CFF101}" srcOrd="13" destOrd="0" presId="urn:microsoft.com/office/officeart/2009/3/layout/CircleRelationship"/>
    <dgm:cxn modelId="{895D22BA-3835-404E-B71E-AADD8A4121D7}" type="presParOf" srcId="{B503BBAF-26D2-45E2-9BC8-777640086C01}" destId="{57AF55F6-B4FB-4145-9579-0EF20FCD738F}" srcOrd="14" destOrd="0" presId="urn:microsoft.com/office/officeart/2009/3/layout/CircleRelationship"/>
    <dgm:cxn modelId="{045BD0C8-E257-4342-8672-837D35D452C0}" type="presParOf" srcId="{57AF55F6-B4FB-4145-9579-0EF20FCD738F}" destId="{105F11B0-5B3A-431F-82EC-6B5C0FFD80E7}" srcOrd="0" destOrd="0" presId="urn:microsoft.com/office/officeart/2009/3/layout/CircleRelationship"/>
    <dgm:cxn modelId="{E0F9F5F5-3FFD-41CE-8393-58087AD1475A}" type="presParOf" srcId="{B503BBAF-26D2-45E2-9BC8-777640086C01}" destId="{3DBEB553-1E55-4093-A77F-73D086FFF511}" srcOrd="15" destOrd="0" presId="urn:microsoft.com/office/officeart/2009/3/layout/CircleRelationship"/>
    <dgm:cxn modelId="{22A2713C-DCCB-4B34-9521-146B4D0C4F9D}" type="presParOf" srcId="{B503BBAF-26D2-45E2-9BC8-777640086C01}" destId="{60D9444D-2BFB-4BF4-B249-12304BADA977}" srcOrd="16" destOrd="0" presId="urn:microsoft.com/office/officeart/2009/3/layout/CircleRelationship"/>
    <dgm:cxn modelId="{0752E312-ACEA-48F3-9C35-89B952875FC9}" type="presParOf" srcId="{60D9444D-2BFB-4BF4-B249-12304BADA977}" destId="{341921D9-D0AC-4B57-9A45-62C8E588BFE0}" srcOrd="0" destOrd="0" presId="urn:microsoft.com/office/officeart/2009/3/layout/CircleRelationship"/>
    <dgm:cxn modelId="{6D303A89-0E40-47E7-8F02-B239FD0BEF8C}" type="presParOf" srcId="{B503BBAF-26D2-45E2-9BC8-777640086C01}" destId="{3234DC28-6E15-4850-BBC5-AEB27F979982}" srcOrd="17" destOrd="0" presId="urn:microsoft.com/office/officeart/2009/3/layout/CircleRelationship"/>
    <dgm:cxn modelId="{426ED4AC-5C01-4581-B586-CB78B1E32E2D}" type="presParOf" srcId="{B503BBAF-26D2-45E2-9BC8-777640086C01}" destId="{938809C7-51D4-4421-8029-F62B28B47B5B}" srcOrd="18" destOrd="0" presId="urn:microsoft.com/office/officeart/2009/3/layout/CircleRelationship"/>
    <dgm:cxn modelId="{EDFC7CF1-2E65-48CE-BE52-12A87A9CC9F2}" type="presParOf" srcId="{938809C7-51D4-4421-8029-F62B28B47B5B}" destId="{25D52EF5-07E9-43C9-8AC7-1C269294BE2E}" srcOrd="0" destOrd="0" presId="urn:microsoft.com/office/officeart/2009/3/layout/CircleRelationship"/>
    <dgm:cxn modelId="{E89567B4-2516-47AA-B209-67F2D4D532CA}" type="presParOf" srcId="{B503BBAF-26D2-45E2-9BC8-777640086C01}" destId="{E95E36FC-21EA-4DDA-B993-F0248B024300}" srcOrd="19" destOrd="0" presId="urn:microsoft.com/office/officeart/2009/3/layout/CircleRelationship"/>
    <dgm:cxn modelId="{30D32323-DF65-4745-AC09-27B980AD974D}" type="presParOf" srcId="{E95E36FC-21EA-4DDA-B993-F0248B024300}" destId="{586FF963-D663-4F93-B7D8-D9AEA105BCD0}"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8566CB-B52B-47AB-B12D-85CADB82A68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CA"/>
        </a:p>
      </dgm:t>
    </dgm:pt>
    <dgm:pt modelId="{25C3CE63-F93E-4406-A901-45A1F4141D72}">
      <dgm:prSet phldrT="[Text]" custT="1"/>
      <dgm:spPr>
        <a:solidFill>
          <a:srgbClr val="E8B852"/>
        </a:solidFill>
        <a:ln>
          <a:solidFill>
            <a:srgbClr val="E8B852"/>
          </a:solidFill>
        </a:ln>
      </dgm:spPr>
      <dgm:t>
        <a:bodyPr/>
        <a:lstStyle/>
        <a:p>
          <a:r>
            <a:rPr lang="en-CA" sz="3200" dirty="0">
              <a:latin typeface="News Gothic Std" panose="020B0506020203020204" pitchFamily="34" charset="0"/>
            </a:rPr>
            <a:t>Sexual Abuse</a:t>
          </a:r>
        </a:p>
      </dgm:t>
    </dgm:pt>
    <dgm:pt modelId="{8CDC52C5-E62A-4E0F-A354-F095085E2FB2}" type="parTrans" cxnId="{E2215286-E5CD-4DAD-890C-A31B3929E2B4}">
      <dgm:prSet/>
      <dgm:spPr/>
      <dgm:t>
        <a:bodyPr/>
        <a:lstStyle/>
        <a:p>
          <a:endParaRPr lang="en-CA"/>
        </a:p>
      </dgm:t>
    </dgm:pt>
    <dgm:pt modelId="{82477AF5-7A48-4D24-BE77-5F44556072B0}" type="sibTrans" cxnId="{E2215286-E5CD-4DAD-890C-A31B3929E2B4}">
      <dgm:prSet/>
      <dgm:spPr/>
      <dgm:t>
        <a:bodyPr/>
        <a:lstStyle/>
        <a:p>
          <a:endParaRPr lang="en-CA"/>
        </a:p>
      </dgm:t>
    </dgm:pt>
    <dgm:pt modelId="{03BB1DC6-4081-4182-A606-A111E84DAC85}">
      <dgm:prSet phldrT="[Text]" custT="1"/>
      <dgm:spPr>
        <a:ln w="57150">
          <a:solidFill>
            <a:srgbClr val="227580"/>
          </a:solidFill>
        </a:ln>
      </dgm:spPr>
      <dgm:t>
        <a:bodyPr/>
        <a:lstStyle/>
        <a:p>
          <a:r>
            <a:rPr lang="en-CA" sz="2800" dirty="0">
              <a:solidFill>
                <a:srgbClr val="2A3441"/>
              </a:solidFill>
              <a:latin typeface="News Gothic Std" panose="020B0506020203020204" pitchFamily="34" charset="0"/>
            </a:rPr>
            <a:t>Severity</a:t>
          </a:r>
        </a:p>
        <a:p>
          <a:r>
            <a:rPr lang="en-CA" sz="2800" dirty="0">
              <a:solidFill>
                <a:srgbClr val="2A3441"/>
              </a:solidFill>
              <a:latin typeface="News Gothic Std" panose="020B0506020203020204" pitchFamily="34" charset="0"/>
            </a:rPr>
            <a:t>M = 6.36, Mode = 10</a:t>
          </a:r>
        </a:p>
      </dgm:t>
    </dgm:pt>
    <dgm:pt modelId="{1FBF573C-54FC-4231-97E8-7D3E9DCA772D}" type="parTrans" cxnId="{7463C1F9-ACA7-46F6-A4DC-1C7F5A201AEA}">
      <dgm:prSet/>
      <dgm:spPr>
        <a:ln w="57150">
          <a:solidFill>
            <a:srgbClr val="227580"/>
          </a:solidFill>
        </a:ln>
      </dgm:spPr>
      <dgm:t>
        <a:bodyPr/>
        <a:lstStyle/>
        <a:p>
          <a:endParaRPr lang="en-CA"/>
        </a:p>
      </dgm:t>
    </dgm:pt>
    <dgm:pt modelId="{8D8A8782-75BF-4981-8A8A-CFB05DD320C8}" type="sibTrans" cxnId="{7463C1F9-ACA7-46F6-A4DC-1C7F5A201AEA}">
      <dgm:prSet/>
      <dgm:spPr/>
      <dgm:t>
        <a:bodyPr/>
        <a:lstStyle/>
        <a:p>
          <a:endParaRPr lang="en-CA"/>
        </a:p>
      </dgm:t>
    </dgm:pt>
    <dgm:pt modelId="{0791BCC0-767E-48F2-B484-7CC9F9EDD994}">
      <dgm:prSet phldrT="[Text]" custT="1"/>
      <dgm:spPr>
        <a:ln w="57150">
          <a:solidFill>
            <a:srgbClr val="227580"/>
          </a:solidFill>
        </a:ln>
      </dgm:spPr>
      <dgm:t>
        <a:bodyPr/>
        <a:lstStyle/>
        <a:p>
          <a:r>
            <a:rPr lang="en-CA" sz="2800" dirty="0">
              <a:solidFill>
                <a:srgbClr val="2A3441"/>
              </a:solidFill>
              <a:latin typeface="News Gothic Std" panose="020B0506020203020204" pitchFamily="34" charset="0"/>
            </a:rPr>
            <a:t>Frequency </a:t>
          </a:r>
        </a:p>
        <a:p>
          <a:r>
            <a:rPr lang="en-CA" sz="2800" dirty="0">
              <a:solidFill>
                <a:srgbClr val="2A3441"/>
              </a:solidFill>
              <a:latin typeface="News Gothic Std" panose="020B0506020203020204" pitchFamily="34" charset="0"/>
            </a:rPr>
            <a:t>M = 2.62, Mode = 1 (45.4%)</a:t>
          </a:r>
        </a:p>
      </dgm:t>
    </dgm:pt>
    <dgm:pt modelId="{0A9BE021-40A8-45CE-A928-EB5E382F6477}" type="parTrans" cxnId="{CBB9A1C8-C03E-4B00-B2E4-CF821495D52F}">
      <dgm:prSet/>
      <dgm:spPr>
        <a:ln w="57150">
          <a:solidFill>
            <a:srgbClr val="227580"/>
          </a:solidFill>
        </a:ln>
      </dgm:spPr>
      <dgm:t>
        <a:bodyPr/>
        <a:lstStyle/>
        <a:p>
          <a:endParaRPr lang="en-CA"/>
        </a:p>
      </dgm:t>
    </dgm:pt>
    <dgm:pt modelId="{821C0AE3-B1E2-4A4C-9CC7-AB2AB75BD8DB}" type="sibTrans" cxnId="{CBB9A1C8-C03E-4B00-B2E4-CF821495D52F}">
      <dgm:prSet/>
      <dgm:spPr/>
      <dgm:t>
        <a:bodyPr/>
        <a:lstStyle/>
        <a:p>
          <a:endParaRPr lang="en-CA"/>
        </a:p>
      </dgm:t>
    </dgm:pt>
    <dgm:pt modelId="{EA47E407-84BE-44C0-8CB8-CE7108CED050}">
      <dgm:prSet phldrT="[Text]" custT="1"/>
      <dgm:spPr>
        <a:solidFill>
          <a:srgbClr val="1DB791"/>
        </a:solidFill>
        <a:ln>
          <a:solidFill>
            <a:srgbClr val="1DB791"/>
          </a:solidFill>
        </a:ln>
      </dgm:spPr>
      <dgm:t>
        <a:bodyPr/>
        <a:lstStyle/>
        <a:p>
          <a:r>
            <a:rPr lang="en-CA" sz="3200" dirty="0">
              <a:latin typeface="News Gothic Std" panose="020B0506020203020204" pitchFamily="34" charset="0"/>
            </a:rPr>
            <a:t>Physical Abuse</a:t>
          </a:r>
        </a:p>
      </dgm:t>
    </dgm:pt>
    <dgm:pt modelId="{9D4B6070-3C89-41E1-89A2-057CE1DAF8D4}" type="parTrans" cxnId="{EE677130-8848-4F61-A354-8A772F0809AA}">
      <dgm:prSet/>
      <dgm:spPr/>
      <dgm:t>
        <a:bodyPr/>
        <a:lstStyle/>
        <a:p>
          <a:endParaRPr lang="en-CA"/>
        </a:p>
      </dgm:t>
    </dgm:pt>
    <dgm:pt modelId="{EB583C5E-4BBC-4162-9ABD-3B52B31711C8}" type="sibTrans" cxnId="{EE677130-8848-4F61-A354-8A772F0809AA}">
      <dgm:prSet/>
      <dgm:spPr/>
      <dgm:t>
        <a:bodyPr/>
        <a:lstStyle/>
        <a:p>
          <a:endParaRPr lang="en-CA"/>
        </a:p>
      </dgm:t>
    </dgm:pt>
    <dgm:pt modelId="{4FEB17A1-258C-4BD3-B974-EDBA939CC2B2}">
      <dgm:prSet phldrT="[Text]" custT="1"/>
      <dgm:spPr>
        <a:ln w="57150">
          <a:solidFill>
            <a:srgbClr val="227580"/>
          </a:solidFill>
        </a:ln>
      </dgm:spPr>
      <dgm:t>
        <a:bodyPr/>
        <a:lstStyle/>
        <a:p>
          <a:r>
            <a:rPr lang="en-CA" sz="2800" dirty="0">
              <a:solidFill>
                <a:srgbClr val="2A3441"/>
              </a:solidFill>
              <a:latin typeface="News Gothic Std" panose="020B0506020203020204" pitchFamily="34" charset="0"/>
            </a:rPr>
            <a:t>Severity</a:t>
          </a:r>
        </a:p>
        <a:p>
          <a:r>
            <a:rPr lang="en-CA" sz="2800" dirty="0">
              <a:solidFill>
                <a:srgbClr val="2A3441"/>
              </a:solidFill>
              <a:latin typeface="News Gothic Std" panose="020B0506020203020204" pitchFamily="34" charset="0"/>
            </a:rPr>
            <a:t>M = 3.85, Mode = 4</a:t>
          </a:r>
        </a:p>
      </dgm:t>
    </dgm:pt>
    <dgm:pt modelId="{073CFBE4-F250-49F6-99EF-CF6C80E0CB8E}" type="parTrans" cxnId="{82F23629-CC85-4DA4-A121-68E692461327}">
      <dgm:prSet/>
      <dgm:spPr>
        <a:ln w="57150">
          <a:solidFill>
            <a:srgbClr val="227580"/>
          </a:solidFill>
        </a:ln>
      </dgm:spPr>
      <dgm:t>
        <a:bodyPr/>
        <a:lstStyle/>
        <a:p>
          <a:endParaRPr lang="en-CA"/>
        </a:p>
      </dgm:t>
    </dgm:pt>
    <dgm:pt modelId="{54DC452A-3C51-42CD-88B2-A010BF88C44C}" type="sibTrans" cxnId="{82F23629-CC85-4DA4-A121-68E692461327}">
      <dgm:prSet/>
      <dgm:spPr/>
      <dgm:t>
        <a:bodyPr/>
        <a:lstStyle/>
        <a:p>
          <a:endParaRPr lang="en-CA"/>
        </a:p>
      </dgm:t>
    </dgm:pt>
    <dgm:pt modelId="{B4E4B7B4-B5AA-4589-9A9D-726890B92973}">
      <dgm:prSet phldrT="[Text]" custT="1"/>
      <dgm:spPr>
        <a:ln w="57150">
          <a:solidFill>
            <a:srgbClr val="227580"/>
          </a:solidFill>
        </a:ln>
      </dgm:spPr>
      <dgm:t>
        <a:bodyPr/>
        <a:lstStyle/>
        <a:p>
          <a:r>
            <a:rPr lang="en-CA" sz="2800" dirty="0">
              <a:solidFill>
                <a:srgbClr val="2A3441"/>
              </a:solidFill>
              <a:latin typeface="News Gothic Std" panose="020B0506020203020204" pitchFamily="34" charset="0"/>
            </a:rPr>
            <a:t>Frequency</a:t>
          </a:r>
        </a:p>
        <a:p>
          <a:r>
            <a:rPr lang="en-CA" sz="2800" dirty="0">
              <a:solidFill>
                <a:srgbClr val="2A3441"/>
              </a:solidFill>
              <a:latin typeface="News Gothic Std" panose="020B0506020203020204" pitchFamily="34" charset="0"/>
            </a:rPr>
            <a:t>M = 2.33, Mode = 1 (56.5%)</a:t>
          </a:r>
        </a:p>
      </dgm:t>
    </dgm:pt>
    <dgm:pt modelId="{ABD25DDF-5032-4C8E-8849-8E8DC143154C}" type="parTrans" cxnId="{DC8D0E20-1AB9-4202-8AB6-4F2F20845D3E}">
      <dgm:prSet/>
      <dgm:spPr>
        <a:ln w="57150">
          <a:solidFill>
            <a:srgbClr val="227580"/>
          </a:solidFill>
        </a:ln>
      </dgm:spPr>
      <dgm:t>
        <a:bodyPr/>
        <a:lstStyle/>
        <a:p>
          <a:endParaRPr lang="en-CA"/>
        </a:p>
      </dgm:t>
    </dgm:pt>
    <dgm:pt modelId="{4712671A-ABA6-4A75-B82A-F5CAE3ED3E15}" type="sibTrans" cxnId="{DC8D0E20-1AB9-4202-8AB6-4F2F20845D3E}">
      <dgm:prSet/>
      <dgm:spPr/>
      <dgm:t>
        <a:bodyPr/>
        <a:lstStyle/>
        <a:p>
          <a:endParaRPr lang="en-CA"/>
        </a:p>
      </dgm:t>
    </dgm:pt>
    <dgm:pt modelId="{BAF95972-11F0-43EF-A715-92FC6202EF8B}" type="pres">
      <dgm:prSet presAssocID="{548566CB-B52B-47AB-B12D-85CADB82A68B}" presName="diagram" presStyleCnt="0">
        <dgm:presLayoutVars>
          <dgm:chPref val="1"/>
          <dgm:dir/>
          <dgm:animOne val="branch"/>
          <dgm:animLvl val="lvl"/>
          <dgm:resizeHandles/>
        </dgm:presLayoutVars>
      </dgm:prSet>
      <dgm:spPr/>
      <dgm:t>
        <a:bodyPr/>
        <a:lstStyle/>
        <a:p>
          <a:endParaRPr lang="en-US"/>
        </a:p>
      </dgm:t>
    </dgm:pt>
    <dgm:pt modelId="{1CFD07A3-BA02-46CE-8FE7-DFB91DA5D171}" type="pres">
      <dgm:prSet presAssocID="{25C3CE63-F93E-4406-A901-45A1F4141D72}" presName="root" presStyleCnt="0"/>
      <dgm:spPr/>
    </dgm:pt>
    <dgm:pt modelId="{3C2E1B6A-A5C1-4E0B-8AB3-D1077132D8E0}" type="pres">
      <dgm:prSet presAssocID="{25C3CE63-F93E-4406-A901-45A1F4141D72}" presName="rootComposite" presStyleCnt="0"/>
      <dgm:spPr/>
    </dgm:pt>
    <dgm:pt modelId="{0418EA94-F93E-43B6-A71A-D12B9D4FB6EE}" type="pres">
      <dgm:prSet presAssocID="{25C3CE63-F93E-4406-A901-45A1F4141D72}" presName="rootText" presStyleLbl="node1" presStyleIdx="0" presStyleCnt="2" custScaleX="119150" custScaleY="115793" custLinFactNeighborX="2238"/>
      <dgm:spPr>
        <a:prstGeom prst="rect">
          <a:avLst/>
        </a:prstGeom>
      </dgm:spPr>
      <dgm:t>
        <a:bodyPr/>
        <a:lstStyle/>
        <a:p>
          <a:endParaRPr lang="en-US"/>
        </a:p>
      </dgm:t>
    </dgm:pt>
    <dgm:pt modelId="{B8F65FB9-5991-4326-A01C-B375D6D1494F}" type="pres">
      <dgm:prSet presAssocID="{25C3CE63-F93E-4406-A901-45A1F4141D72}" presName="rootConnector" presStyleLbl="node1" presStyleIdx="0" presStyleCnt="2"/>
      <dgm:spPr/>
      <dgm:t>
        <a:bodyPr/>
        <a:lstStyle/>
        <a:p>
          <a:endParaRPr lang="en-US"/>
        </a:p>
      </dgm:t>
    </dgm:pt>
    <dgm:pt modelId="{9AC00D33-47AD-4F23-A7AB-531A3B493FB9}" type="pres">
      <dgm:prSet presAssocID="{25C3CE63-F93E-4406-A901-45A1F4141D72}" presName="childShape" presStyleCnt="0"/>
      <dgm:spPr/>
    </dgm:pt>
    <dgm:pt modelId="{6BB53D62-0756-40A7-8FF7-55400BFB80AD}" type="pres">
      <dgm:prSet presAssocID="{1FBF573C-54FC-4231-97E8-7D3E9DCA772D}" presName="Name13" presStyleLbl="parChTrans1D2" presStyleIdx="0" presStyleCnt="4"/>
      <dgm:spPr/>
      <dgm:t>
        <a:bodyPr/>
        <a:lstStyle/>
        <a:p>
          <a:endParaRPr lang="en-US"/>
        </a:p>
      </dgm:t>
    </dgm:pt>
    <dgm:pt modelId="{5D1292BA-02DC-464E-9526-3E73D69B7BEA}" type="pres">
      <dgm:prSet presAssocID="{03BB1DC6-4081-4182-A606-A111E84DAC85}" presName="childText" presStyleLbl="bgAcc1" presStyleIdx="0" presStyleCnt="4" custScaleX="235118" custScaleY="150728" custLinFactNeighborX="2798">
        <dgm:presLayoutVars>
          <dgm:bulletEnabled val="1"/>
        </dgm:presLayoutVars>
      </dgm:prSet>
      <dgm:spPr>
        <a:prstGeom prst="rect">
          <a:avLst/>
        </a:prstGeom>
      </dgm:spPr>
      <dgm:t>
        <a:bodyPr/>
        <a:lstStyle/>
        <a:p>
          <a:endParaRPr lang="en-US"/>
        </a:p>
      </dgm:t>
    </dgm:pt>
    <dgm:pt modelId="{90B5EE46-A927-4AFB-8C7B-1D7645B102BE}" type="pres">
      <dgm:prSet presAssocID="{0A9BE021-40A8-45CE-A928-EB5E382F6477}" presName="Name13" presStyleLbl="parChTrans1D2" presStyleIdx="1" presStyleCnt="4"/>
      <dgm:spPr/>
      <dgm:t>
        <a:bodyPr/>
        <a:lstStyle/>
        <a:p>
          <a:endParaRPr lang="en-US"/>
        </a:p>
      </dgm:t>
    </dgm:pt>
    <dgm:pt modelId="{DA786F42-49B6-4833-A0A1-21C034D40FAB}" type="pres">
      <dgm:prSet presAssocID="{0791BCC0-767E-48F2-B484-7CC9F9EDD994}" presName="childText" presStyleLbl="bgAcc1" presStyleIdx="1" presStyleCnt="4" custScaleX="234509" custScaleY="150728" custLinFactNeighborX="2495">
        <dgm:presLayoutVars>
          <dgm:bulletEnabled val="1"/>
        </dgm:presLayoutVars>
      </dgm:prSet>
      <dgm:spPr>
        <a:prstGeom prst="rect">
          <a:avLst/>
        </a:prstGeom>
      </dgm:spPr>
      <dgm:t>
        <a:bodyPr/>
        <a:lstStyle/>
        <a:p>
          <a:endParaRPr lang="en-US"/>
        </a:p>
      </dgm:t>
    </dgm:pt>
    <dgm:pt modelId="{CCFEF107-F0A2-47B0-9FF2-5D033D2BF2F7}" type="pres">
      <dgm:prSet presAssocID="{EA47E407-84BE-44C0-8CB8-CE7108CED050}" presName="root" presStyleCnt="0"/>
      <dgm:spPr/>
    </dgm:pt>
    <dgm:pt modelId="{CFBF4EEF-A8BD-4307-96DC-1FBC5AEE1AFF}" type="pres">
      <dgm:prSet presAssocID="{EA47E407-84BE-44C0-8CB8-CE7108CED050}" presName="rootComposite" presStyleCnt="0"/>
      <dgm:spPr/>
    </dgm:pt>
    <dgm:pt modelId="{F2F9F0E3-11CB-47A1-90B8-433EE7744729}" type="pres">
      <dgm:prSet presAssocID="{EA47E407-84BE-44C0-8CB8-CE7108CED050}" presName="rootText" presStyleLbl="node1" presStyleIdx="1" presStyleCnt="2" custScaleX="119150" custScaleY="115793" custLinFactNeighborX="2238"/>
      <dgm:spPr>
        <a:prstGeom prst="rect">
          <a:avLst/>
        </a:prstGeom>
      </dgm:spPr>
      <dgm:t>
        <a:bodyPr/>
        <a:lstStyle/>
        <a:p>
          <a:endParaRPr lang="en-US"/>
        </a:p>
      </dgm:t>
    </dgm:pt>
    <dgm:pt modelId="{132827ED-4044-4FF6-8195-D2EDA6886001}" type="pres">
      <dgm:prSet presAssocID="{EA47E407-84BE-44C0-8CB8-CE7108CED050}" presName="rootConnector" presStyleLbl="node1" presStyleIdx="1" presStyleCnt="2"/>
      <dgm:spPr/>
      <dgm:t>
        <a:bodyPr/>
        <a:lstStyle/>
        <a:p>
          <a:endParaRPr lang="en-US"/>
        </a:p>
      </dgm:t>
    </dgm:pt>
    <dgm:pt modelId="{35A38122-1922-4DA6-A0E3-32023E11A937}" type="pres">
      <dgm:prSet presAssocID="{EA47E407-84BE-44C0-8CB8-CE7108CED050}" presName="childShape" presStyleCnt="0"/>
      <dgm:spPr/>
    </dgm:pt>
    <dgm:pt modelId="{AFE9E6E3-432B-4DC6-A4DD-B1C8594E94FD}" type="pres">
      <dgm:prSet presAssocID="{073CFBE4-F250-49F6-99EF-CF6C80E0CB8E}" presName="Name13" presStyleLbl="parChTrans1D2" presStyleIdx="2" presStyleCnt="4"/>
      <dgm:spPr/>
      <dgm:t>
        <a:bodyPr/>
        <a:lstStyle/>
        <a:p>
          <a:endParaRPr lang="en-US"/>
        </a:p>
      </dgm:t>
    </dgm:pt>
    <dgm:pt modelId="{C9E232E8-6BBD-463E-8C25-8AA255157E40}" type="pres">
      <dgm:prSet presAssocID="{4FEB17A1-258C-4BD3-B974-EDBA939CC2B2}" presName="childText" presStyleLbl="bgAcc1" presStyleIdx="2" presStyleCnt="4" custScaleX="235118" custScaleY="150728">
        <dgm:presLayoutVars>
          <dgm:bulletEnabled val="1"/>
        </dgm:presLayoutVars>
      </dgm:prSet>
      <dgm:spPr>
        <a:prstGeom prst="rect">
          <a:avLst/>
        </a:prstGeom>
      </dgm:spPr>
      <dgm:t>
        <a:bodyPr/>
        <a:lstStyle/>
        <a:p>
          <a:endParaRPr lang="en-US"/>
        </a:p>
      </dgm:t>
    </dgm:pt>
    <dgm:pt modelId="{29249388-8B0B-4D8C-92BE-D128D62DDA38}" type="pres">
      <dgm:prSet presAssocID="{ABD25DDF-5032-4C8E-8849-8E8DC143154C}" presName="Name13" presStyleLbl="parChTrans1D2" presStyleIdx="3" presStyleCnt="4"/>
      <dgm:spPr/>
      <dgm:t>
        <a:bodyPr/>
        <a:lstStyle/>
        <a:p>
          <a:endParaRPr lang="en-US"/>
        </a:p>
      </dgm:t>
    </dgm:pt>
    <dgm:pt modelId="{52039483-7437-49B4-8621-B0B4B350258C}" type="pres">
      <dgm:prSet presAssocID="{B4E4B7B4-B5AA-4589-9A9D-726890B92973}" presName="childText" presStyleLbl="bgAcc1" presStyleIdx="3" presStyleCnt="4" custScaleX="235118" custScaleY="150728">
        <dgm:presLayoutVars>
          <dgm:bulletEnabled val="1"/>
        </dgm:presLayoutVars>
      </dgm:prSet>
      <dgm:spPr>
        <a:prstGeom prst="rect">
          <a:avLst/>
        </a:prstGeom>
      </dgm:spPr>
      <dgm:t>
        <a:bodyPr/>
        <a:lstStyle/>
        <a:p>
          <a:endParaRPr lang="en-US"/>
        </a:p>
      </dgm:t>
    </dgm:pt>
  </dgm:ptLst>
  <dgm:cxnLst>
    <dgm:cxn modelId="{2AD189A4-3927-4DCB-8F55-ECDD4A9ECB83}" type="presOf" srcId="{548566CB-B52B-47AB-B12D-85CADB82A68B}" destId="{BAF95972-11F0-43EF-A715-92FC6202EF8B}" srcOrd="0" destOrd="0" presId="urn:microsoft.com/office/officeart/2005/8/layout/hierarchy3"/>
    <dgm:cxn modelId="{217489CF-B841-4044-AF9B-E174E7B28883}" type="presOf" srcId="{B4E4B7B4-B5AA-4589-9A9D-726890B92973}" destId="{52039483-7437-49B4-8621-B0B4B350258C}" srcOrd="0" destOrd="0" presId="urn:microsoft.com/office/officeart/2005/8/layout/hierarchy3"/>
    <dgm:cxn modelId="{EE677130-8848-4F61-A354-8A772F0809AA}" srcId="{548566CB-B52B-47AB-B12D-85CADB82A68B}" destId="{EA47E407-84BE-44C0-8CB8-CE7108CED050}" srcOrd="1" destOrd="0" parTransId="{9D4B6070-3C89-41E1-89A2-057CE1DAF8D4}" sibTransId="{EB583C5E-4BBC-4162-9ABD-3B52B31711C8}"/>
    <dgm:cxn modelId="{09A950A8-B802-47A7-99FE-8FF0AA3FA254}" type="presOf" srcId="{1FBF573C-54FC-4231-97E8-7D3E9DCA772D}" destId="{6BB53D62-0756-40A7-8FF7-55400BFB80AD}" srcOrd="0" destOrd="0" presId="urn:microsoft.com/office/officeart/2005/8/layout/hierarchy3"/>
    <dgm:cxn modelId="{DC8D0E20-1AB9-4202-8AB6-4F2F20845D3E}" srcId="{EA47E407-84BE-44C0-8CB8-CE7108CED050}" destId="{B4E4B7B4-B5AA-4589-9A9D-726890B92973}" srcOrd="1" destOrd="0" parTransId="{ABD25DDF-5032-4C8E-8849-8E8DC143154C}" sibTransId="{4712671A-ABA6-4A75-B82A-F5CAE3ED3E15}"/>
    <dgm:cxn modelId="{35548314-010E-4141-93D4-425EFC370202}" type="presOf" srcId="{0791BCC0-767E-48F2-B484-7CC9F9EDD994}" destId="{DA786F42-49B6-4833-A0A1-21C034D40FAB}" srcOrd="0" destOrd="0" presId="urn:microsoft.com/office/officeart/2005/8/layout/hierarchy3"/>
    <dgm:cxn modelId="{E2215286-E5CD-4DAD-890C-A31B3929E2B4}" srcId="{548566CB-B52B-47AB-B12D-85CADB82A68B}" destId="{25C3CE63-F93E-4406-A901-45A1F4141D72}" srcOrd="0" destOrd="0" parTransId="{8CDC52C5-E62A-4E0F-A354-F095085E2FB2}" sibTransId="{82477AF5-7A48-4D24-BE77-5F44556072B0}"/>
    <dgm:cxn modelId="{BAC5C5CE-6A6E-4CEC-AE1E-B9F028478869}" type="presOf" srcId="{EA47E407-84BE-44C0-8CB8-CE7108CED050}" destId="{F2F9F0E3-11CB-47A1-90B8-433EE7744729}" srcOrd="0" destOrd="0" presId="urn:microsoft.com/office/officeart/2005/8/layout/hierarchy3"/>
    <dgm:cxn modelId="{597F2FBB-76A9-4242-9ABA-AA1317B701E2}" type="presOf" srcId="{03BB1DC6-4081-4182-A606-A111E84DAC85}" destId="{5D1292BA-02DC-464E-9526-3E73D69B7BEA}" srcOrd="0" destOrd="0" presId="urn:microsoft.com/office/officeart/2005/8/layout/hierarchy3"/>
    <dgm:cxn modelId="{020E1642-83FF-4523-9F48-5248041F631C}" type="presOf" srcId="{073CFBE4-F250-49F6-99EF-CF6C80E0CB8E}" destId="{AFE9E6E3-432B-4DC6-A4DD-B1C8594E94FD}" srcOrd="0" destOrd="0" presId="urn:microsoft.com/office/officeart/2005/8/layout/hierarchy3"/>
    <dgm:cxn modelId="{1C3F1E08-6DED-44A7-BC10-07641F446FD6}" type="presOf" srcId="{EA47E407-84BE-44C0-8CB8-CE7108CED050}" destId="{132827ED-4044-4FF6-8195-D2EDA6886001}" srcOrd="1" destOrd="0" presId="urn:microsoft.com/office/officeart/2005/8/layout/hierarchy3"/>
    <dgm:cxn modelId="{7463C1F9-ACA7-46F6-A4DC-1C7F5A201AEA}" srcId="{25C3CE63-F93E-4406-A901-45A1F4141D72}" destId="{03BB1DC6-4081-4182-A606-A111E84DAC85}" srcOrd="0" destOrd="0" parTransId="{1FBF573C-54FC-4231-97E8-7D3E9DCA772D}" sibTransId="{8D8A8782-75BF-4981-8A8A-CFB05DD320C8}"/>
    <dgm:cxn modelId="{E8FA6E97-326F-4B58-ACFD-E5A5892BD11D}" type="presOf" srcId="{25C3CE63-F93E-4406-A901-45A1F4141D72}" destId="{0418EA94-F93E-43B6-A71A-D12B9D4FB6EE}" srcOrd="0" destOrd="0" presId="urn:microsoft.com/office/officeart/2005/8/layout/hierarchy3"/>
    <dgm:cxn modelId="{2C561E07-36BF-422C-83B6-0D5E32867F45}" type="presOf" srcId="{25C3CE63-F93E-4406-A901-45A1F4141D72}" destId="{B8F65FB9-5991-4326-A01C-B375D6D1494F}" srcOrd="1" destOrd="0" presId="urn:microsoft.com/office/officeart/2005/8/layout/hierarchy3"/>
    <dgm:cxn modelId="{CBB9A1C8-C03E-4B00-B2E4-CF821495D52F}" srcId="{25C3CE63-F93E-4406-A901-45A1F4141D72}" destId="{0791BCC0-767E-48F2-B484-7CC9F9EDD994}" srcOrd="1" destOrd="0" parTransId="{0A9BE021-40A8-45CE-A928-EB5E382F6477}" sibTransId="{821C0AE3-B1E2-4A4C-9CC7-AB2AB75BD8DB}"/>
    <dgm:cxn modelId="{63C862D7-26F5-4658-B0E1-125A5749C70E}" type="presOf" srcId="{ABD25DDF-5032-4C8E-8849-8E8DC143154C}" destId="{29249388-8B0B-4D8C-92BE-D128D62DDA38}" srcOrd="0" destOrd="0" presId="urn:microsoft.com/office/officeart/2005/8/layout/hierarchy3"/>
    <dgm:cxn modelId="{6576D366-143E-4C4A-B67D-7601F358B25B}" type="presOf" srcId="{4FEB17A1-258C-4BD3-B974-EDBA939CC2B2}" destId="{C9E232E8-6BBD-463E-8C25-8AA255157E40}" srcOrd="0" destOrd="0" presId="urn:microsoft.com/office/officeart/2005/8/layout/hierarchy3"/>
    <dgm:cxn modelId="{82F23629-CC85-4DA4-A121-68E692461327}" srcId="{EA47E407-84BE-44C0-8CB8-CE7108CED050}" destId="{4FEB17A1-258C-4BD3-B974-EDBA939CC2B2}" srcOrd="0" destOrd="0" parTransId="{073CFBE4-F250-49F6-99EF-CF6C80E0CB8E}" sibTransId="{54DC452A-3C51-42CD-88B2-A010BF88C44C}"/>
    <dgm:cxn modelId="{93D919E3-2E30-4F50-99EE-62D2472DDB37}" type="presOf" srcId="{0A9BE021-40A8-45CE-A928-EB5E382F6477}" destId="{90B5EE46-A927-4AFB-8C7B-1D7645B102BE}" srcOrd="0" destOrd="0" presId="urn:microsoft.com/office/officeart/2005/8/layout/hierarchy3"/>
    <dgm:cxn modelId="{25C2FB7A-E088-47F1-9C88-F72744AF71FD}" type="presParOf" srcId="{BAF95972-11F0-43EF-A715-92FC6202EF8B}" destId="{1CFD07A3-BA02-46CE-8FE7-DFB91DA5D171}" srcOrd="0" destOrd="0" presId="urn:microsoft.com/office/officeart/2005/8/layout/hierarchy3"/>
    <dgm:cxn modelId="{1977756A-F576-4F5F-B286-FA43BE67284B}" type="presParOf" srcId="{1CFD07A3-BA02-46CE-8FE7-DFB91DA5D171}" destId="{3C2E1B6A-A5C1-4E0B-8AB3-D1077132D8E0}" srcOrd="0" destOrd="0" presId="urn:microsoft.com/office/officeart/2005/8/layout/hierarchy3"/>
    <dgm:cxn modelId="{A475031F-6A9C-4771-9E3D-02A2CC0DDF0B}" type="presParOf" srcId="{3C2E1B6A-A5C1-4E0B-8AB3-D1077132D8E0}" destId="{0418EA94-F93E-43B6-A71A-D12B9D4FB6EE}" srcOrd="0" destOrd="0" presId="urn:microsoft.com/office/officeart/2005/8/layout/hierarchy3"/>
    <dgm:cxn modelId="{D537980C-69B5-4689-9232-9BA3068F2A2F}" type="presParOf" srcId="{3C2E1B6A-A5C1-4E0B-8AB3-D1077132D8E0}" destId="{B8F65FB9-5991-4326-A01C-B375D6D1494F}" srcOrd="1" destOrd="0" presId="urn:microsoft.com/office/officeart/2005/8/layout/hierarchy3"/>
    <dgm:cxn modelId="{224FD0AF-3DCF-4C0A-8AE7-FAAD82EE117B}" type="presParOf" srcId="{1CFD07A3-BA02-46CE-8FE7-DFB91DA5D171}" destId="{9AC00D33-47AD-4F23-A7AB-531A3B493FB9}" srcOrd="1" destOrd="0" presId="urn:microsoft.com/office/officeart/2005/8/layout/hierarchy3"/>
    <dgm:cxn modelId="{4AAA7EBB-42BC-413A-B3DA-CC10A023B63C}" type="presParOf" srcId="{9AC00D33-47AD-4F23-A7AB-531A3B493FB9}" destId="{6BB53D62-0756-40A7-8FF7-55400BFB80AD}" srcOrd="0" destOrd="0" presId="urn:microsoft.com/office/officeart/2005/8/layout/hierarchy3"/>
    <dgm:cxn modelId="{1BC5A43F-D308-4CA8-B8A3-F7C7C5B52000}" type="presParOf" srcId="{9AC00D33-47AD-4F23-A7AB-531A3B493FB9}" destId="{5D1292BA-02DC-464E-9526-3E73D69B7BEA}" srcOrd="1" destOrd="0" presId="urn:microsoft.com/office/officeart/2005/8/layout/hierarchy3"/>
    <dgm:cxn modelId="{1C45C2C9-DEFF-47BF-852B-FABF69F0D158}" type="presParOf" srcId="{9AC00D33-47AD-4F23-A7AB-531A3B493FB9}" destId="{90B5EE46-A927-4AFB-8C7B-1D7645B102BE}" srcOrd="2" destOrd="0" presId="urn:microsoft.com/office/officeart/2005/8/layout/hierarchy3"/>
    <dgm:cxn modelId="{2954D811-27C7-4E52-B8FF-D66917906DE1}" type="presParOf" srcId="{9AC00D33-47AD-4F23-A7AB-531A3B493FB9}" destId="{DA786F42-49B6-4833-A0A1-21C034D40FAB}" srcOrd="3" destOrd="0" presId="urn:microsoft.com/office/officeart/2005/8/layout/hierarchy3"/>
    <dgm:cxn modelId="{951C6434-2175-4307-B4DC-EAB39A5B33D2}" type="presParOf" srcId="{BAF95972-11F0-43EF-A715-92FC6202EF8B}" destId="{CCFEF107-F0A2-47B0-9FF2-5D033D2BF2F7}" srcOrd="1" destOrd="0" presId="urn:microsoft.com/office/officeart/2005/8/layout/hierarchy3"/>
    <dgm:cxn modelId="{11ECA731-D40B-40BA-9A2F-EDC3721D9B7B}" type="presParOf" srcId="{CCFEF107-F0A2-47B0-9FF2-5D033D2BF2F7}" destId="{CFBF4EEF-A8BD-4307-96DC-1FBC5AEE1AFF}" srcOrd="0" destOrd="0" presId="urn:microsoft.com/office/officeart/2005/8/layout/hierarchy3"/>
    <dgm:cxn modelId="{038D74A1-328F-4B29-90F1-D9DB6B3796F5}" type="presParOf" srcId="{CFBF4EEF-A8BD-4307-96DC-1FBC5AEE1AFF}" destId="{F2F9F0E3-11CB-47A1-90B8-433EE7744729}" srcOrd="0" destOrd="0" presId="urn:microsoft.com/office/officeart/2005/8/layout/hierarchy3"/>
    <dgm:cxn modelId="{71BA0966-697D-4B3C-8E1B-F71CFC67272B}" type="presParOf" srcId="{CFBF4EEF-A8BD-4307-96DC-1FBC5AEE1AFF}" destId="{132827ED-4044-4FF6-8195-D2EDA6886001}" srcOrd="1" destOrd="0" presId="urn:microsoft.com/office/officeart/2005/8/layout/hierarchy3"/>
    <dgm:cxn modelId="{B802ACD7-DF9F-460D-81C6-82A68488048D}" type="presParOf" srcId="{CCFEF107-F0A2-47B0-9FF2-5D033D2BF2F7}" destId="{35A38122-1922-4DA6-A0E3-32023E11A937}" srcOrd="1" destOrd="0" presId="urn:microsoft.com/office/officeart/2005/8/layout/hierarchy3"/>
    <dgm:cxn modelId="{A1546052-E8AD-4F4F-97F3-1AC559E94E88}" type="presParOf" srcId="{35A38122-1922-4DA6-A0E3-32023E11A937}" destId="{AFE9E6E3-432B-4DC6-A4DD-B1C8594E94FD}" srcOrd="0" destOrd="0" presId="urn:microsoft.com/office/officeart/2005/8/layout/hierarchy3"/>
    <dgm:cxn modelId="{2976CE5C-3B7F-44D1-ACB2-D720A380D090}" type="presParOf" srcId="{35A38122-1922-4DA6-A0E3-32023E11A937}" destId="{C9E232E8-6BBD-463E-8C25-8AA255157E40}" srcOrd="1" destOrd="0" presId="urn:microsoft.com/office/officeart/2005/8/layout/hierarchy3"/>
    <dgm:cxn modelId="{732FDB57-F0C4-45E3-8F81-14ADDE1D4CAD}" type="presParOf" srcId="{35A38122-1922-4DA6-A0E3-32023E11A937}" destId="{29249388-8B0B-4D8C-92BE-D128D62DDA38}" srcOrd="2" destOrd="0" presId="urn:microsoft.com/office/officeart/2005/8/layout/hierarchy3"/>
    <dgm:cxn modelId="{7C308BA8-CE87-4E6C-9A4B-7333D7F4A985}" type="presParOf" srcId="{35A38122-1922-4DA6-A0E3-32023E11A937}" destId="{52039483-7437-49B4-8621-B0B4B350258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E52A09-1222-461E-B24C-ED982D50F0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0F692330-087E-46DE-96CB-47065C586CB0}">
      <dgm:prSet phldrT="[Text]"/>
      <dgm:spPr>
        <a:solidFill>
          <a:srgbClr val="E8B852"/>
        </a:solidFill>
        <a:ln>
          <a:solidFill>
            <a:srgbClr val="E8B852"/>
          </a:solidFill>
        </a:ln>
      </dgm:spPr>
      <dgm:t>
        <a:bodyPr anchor="ctr"/>
        <a:lstStyle/>
        <a:p>
          <a:pPr algn="ctr">
            <a:buNone/>
          </a:pPr>
          <a:r>
            <a:rPr lang="en-CA" dirty="0">
              <a:latin typeface="News Gothic Std" panose="020B0506020203020204" pitchFamily="34" charset="0"/>
            </a:rPr>
            <a:t>Sexual Abuse </a:t>
          </a:r>
        </a:p>
      </dgm:t>
    </dgm:pt>
    <dgm:pt modelId="{1506C0BF-576F-49D0-9193-23977396BABD}" type="parTrans" cxnId="{10776152-DE17-40DA-95A2-EEF4DA812D91}">
      <dgm:prSet/>
      <dgm:spPr/>
      <dgm:t>
        <a:bodyPr/>
        <a:lstStyle/>
        <a:p>
          <a:pPr algn="ctr"/>
          <a:endParaRPr lang="en-CA">
            <a:latin typeface="News Gothic Std" panose="020B0506020203020204" pitchFamily="34" charset="0"/>
          </a:endParaRPr>
        </a:p>
      </dgm:t>
    </dgm:pt>
    <dgm:pt modelId="{ED85FF4C-0935-4583-BC33-857DEC831A67}" type="sibTrans" cxnId="{10776152-DE17-40DA-95A2-EEF4DA812D91}">
      <dgm:prSet/>
      <dgm:spPr/>
      <dgm:t>
        <a:bodyPr/>
        <a:lstStyle/>
        <a:p>
          <a:pPr algn="ctr"/>
          <a:endParaRPr lang="en-CA">
            <a:latin typeface="News Gothic Std" panose="020B0506020203020204" pitchFamily="34" charset="0"/>
          </a:endParaRPr>
        </a:p>
      </dgm:t>
    </dgm:pt>
    <dgm:pt modelId="{C6B3E6FD-5A4F-4038-B831-3274C5FC2C7A}">
      <dgm:prSet phldrT="[Text]"/>
      <dgm:spPr>
        <a:solidFill>
          <a:srgbClr val="E8B852"/>
        </a:solidFill>
        <a:ln>
          <a:solidFill>
            <a:srgbClr val="E8B852"/>
          </a:solidFill>
        </a:ln>
      </dgm:spPr>
      <dgm:t>
        <a:bodyPr anchor="ctr"/>
        <a:lstStyle/>
        <a:p>
          <a:pPr algn="ctr">
            <a:buNone/>
          </a:pPr>
          <a:r>
            <a:rPr lang="en-CA" dirty="0">
              <a:latin typeface="News Gothic Std" panose="020B0506020203020204" pitchFamily="34" charset="0"/>
            </a:rPr>
            <a:t>Relation</a:t>
          </a:r>
        </a:p>
      </dgm:t>
    </dgm:pt>
    <dgm:pt modelId="{79D0453D-42EA-4B2C-B9A4-CAE76C1DF4D8}" type="parTrans" cxnId="{CB15F861-63B4-4901-AB14-CED813E89287}">
      <dgm:prSet/>
      <dgm:spPr/>
      <dgm:t>
        <a:bodyPr/>
        <a:lstStyle/>
        <a:p>
          <a:pPr algn="ctr"/>
          <a:endParaRPr lang="en-CA">
            <a:latin typeface="News Gothic Std" panose="020B0506020203020204" pitchFamily="34" charset="0"/>
          </a:endParaRPr>
        </a:p>
      </dgm:t>
    </dgm:pt>
    <dgm:pt modelId="{65E4D4F5-42D7-4DCD-B062-7B9A70129782}" type="sibTrans" cxnId="{CB15F861-63B4-4901-AB14-CED813E89287}">
      <dgm:prSet/>
      <dgm:spPr/>
      <dgm:t>
        <a:bodyPr/>
        <a:lstStyle/>
        <a:p>
          <a:pPr algn="ctr"/>
          <a:endParaRPr lang="en-CA">
            <a:latin typeface="News Gothic Std" panose="020B0506020203020204" pitchFamily="34" charset="0"/>
          </a:endParaRPr>
        </a:p>
      </dgm:t>
    </dgm:pt>
    <dgm:pt modelId="{8EF96275-52A7-4753-96CC-483E64FC5FA9}">
      <dgm:prSet phldrT="[Text]"/>
      <dgm:spPr>
        <a:solidFill>
          <a:srgbClr val="2A94A1"/>
        </a:solidFill>
        <a:ln>
          <a:solidFill>
            <a:srgbClr val="2A94A1"/>
          </a:solidFill>
        </a:ln>
      </dgm:spPr>
      <dgm:t>
        <a:bodyPr anchor="ctr"/>
        <a:lstStyle/>
        <a:p>
          <a:pPr algn="ctr">
            <a:buNone/>
          </a:pPr>
          <a:r>
            <a:rPr lang="en-CA" dirty="0">
              <a:latin typeface="News Gothic Std" panose="020B0506020203020204" pitchFamily="34" charset="0"/>
            </a:rPr>
            <a:t>Physical Abuse</a:t>
          </a:r>
        </a:p>
      </dgm:t>
    </dgm:pt>
    <dgm:pt modelId="{42D84072-29E5-428E-BB01-431C349C578C}" type="parTrans" cxnId="{B4A36D76-ECE2-4D22-85F7-4E55754DC3A4}">
      <dgm:prSet/>
      <dgm:spPr/>
      <dgm:t>
        <a:bodyPr/>
        <a:lstStyle/>
        <a:p>
          <a:pPr algn="ctr"/>
          <a:endParaRPr lang="en-CA">
            <a:latin typeface="News Gothic Std" panose="020B0506020203020204" pitchFamily="34" charset="0"/>
          </a:endParaRPr>
        </a:p>
      </dgm:t>
    </dgm:pt>
    <dgm:pt modelId="{35D39854-E309-48E0-979A-8B4B6CC5A700}" type="sibTrans" cxnId="{B4A36D76-ECE2-4D22-85F7-4E55754DC3A4}">
      <dgm:prSet/>
      <dgm:spPr/>
      <dgm:t>
        <a:bodyPr/>
        <a:lstStyle/>
        <a:p>
          <a:pPr algn="ctr"/>
          <a:endParaRPr lang="en-CA">
            <a:latin typeface="News Gothic Std" panose="020B0506020203020204" pitchFamily="34" charset="0"/>
          </a:endParaRPr>
        </a:p>
      </dgm:t>
    </dgm:pt>
    <dgm:pt modelId="{BE8A10CA-9852-4E7E-BAE5-302EF8141B62}">
      <dgm:prSet phldrT="[Text]"/>
      <dgm:spPr>
        <a:solidFill>
          <a:srgbClr val="2A94A1"/>
        </a:solidFill>
        <a:ln>
          <a:solidFill>
            <a:srgbClr val="2A94A1"/>
          </a:solidFill>
        </a:ln>
      </dgm:spPr>
      <dgm:t>
        <a:bodyPr anchor="ctr"/>
        <a:lstStyle/>
        <a:p>
          <a:pPr algn="ctr">
            <a:buNone/>
          </a:pPr>
          <a:r>
            <a:rPr lang="en-CA" dirty="0">
              <a:latin typeface="News Gothic Std" panose="020B0506020203020204" pitchFamily="34" charset="0"/>
            </a:rPr>
            <a:t>Frequency</a:t>
          </a:r>
        </a:p>
      </dgm:t>
    </dgm:pt>
    <dgm:pt modelId="{895DB6A4-DEB9-47A2-B9FD-2DE75C8AB514}" type="parTrans" cxnId="{071829D9-417F-4057-812B-0E120F56842D}">
      <dgm:prSet/>
      <dgm:spPr/>
      <dgm:t>
        <a:bodyPr/>
        <a:lstStyle/>
        <a:p>
          <a:pPr algn="ctr"/>
          <a:endParaRPr lang="en-CA">
            <a:latin typeface="News Gothic Std" panose="020B0506020203020204" pitchFamily="34" charset="0"/>
          </a:endParaRPr>
        </a:p>
      </dgm:t>
    </dgm:pt>
    <dgm:pt modelId="{8949EBE5-858D-4691-923C-400ECD49A70D}" type="sibTrans" cxnId="{071829D9-417F-4057-812B-0E120F56842D}">
      <dgm:prSet/>
      <dgm:spPr/>
      <dgm:t>
        <a:bodyPr/>
        <a:lstStyle/>
        <a:p>
          <a:pPr algn="ctr"/>
          <a:endParaRPr lang="en-CA">
            <a:latin typeface="News Gothic Std" panose="020B0506020203020204" pitchFamily="34" charset="0"/>
          </a:endParaRPr>
        </a:p>
      </dgm:t>
    </dgm:pt>
    <dgm:pt modelId="{601D0D38-A13B-40B7-BFD9-FB5128ECAA1C}" type="pres">
      <dgm:prSet presAssocID="{F0E52A09-1222-461E-B24C-ED982D50F005}" presName="diagram" presStyleCnt="0">
        <dgm:presLayoutVars>
          <dgm:dir/>
          <dgm:resizeHandles val="exact"/>
        </dgm:presLayoutVars>
      </dgm:prSet>
      <dgm:spPr/>
      <dgm:t>
        <a:bodyPr/>
        <a:lstStyle/>
        <a:p>
          <a:endParaRPr lang="en-US"/>
        </a:p>
      </dgm:t>
    </dgm:pt>
    <dgm:pt modelId="{08658137-09B0-40CC-B6A1-B7F9A9AA6C78}" type="pres">
      <dgm:prSet presAssocID="{0F692330-087E-46DE-96CB-47065C586CB0}" presName="node" presStyleLbl="node1" presStyleIdx="0" presStyleCnt="2">
        <dgm:presLayoutVars>
          <dgm:bulletEnabled val="1"/>
        </dgm:presLayoutVars>
      </dgm:prSet>
      <dgm:spPr/>
      <dgm:t>
        <a:bodyPr/>
        <a:lstStyle/>
        <a:p>
          <a:endParaRPr lang="en-US"/>
        </a:p>
      </dgm:t>
    </dgm:pt>
    <dgm:pt modelId="{F5B1B844-4A5A-4262-B58A-746932A97D03}" type="pres">
      <dgm:prSet presAssocID="{ED85FF4C-0935-4583-BC33-857DEC831A67}" presName="sibTrans" presStyleCnt="0"/>
      <dgm:spPr/>
    </dgm:pt>
    <dgm:pt modelId="{56F38950-C58B-473D-AC81-2B34C7AFAAF1}" type="pres">
      <dgm:prSet presAssocID="{8EF96275-52A7-4753-96CC-483E64FC5FA9}" presName="node" presStyleLbl="node1" presStyleIdx="1" presStyleCnt="2">
        <dgm:presLayoutVars>
          <dgm:bulletEnabled val="1"/>
        </dgm:presLayoutVars>
      </dgm:prSet>
      <dgm:spPr/>
      <dgm:t>
        <a:bodyPr/>
        <a:lstStyle/>
        <a:p>
          <a:endParaRPr lang="en-US"/>
        </a:p>
      </dgm:t>
    </dgm:pt>
  </dgm:ptLst>
  <dgm:cxnLst>
    <dgm:cxn modelId="{3750F1B0-3E0D-4BB1-8F8F-B91030088664}" type="presOf" srcId="{C6B3E6FD-5A4F-4038-B831-3274C5FC2C7A}" destId="{08658137-09B0-40CC-B6A1-B7F9A9AA6C78}" srcOrd="0" destOrd="1" presId="urn:microsoft.com/office/officeart/2005/8/layout/default"/>
    <dgm:cxn modelId="{12E9C439-981E-418D-B625-664AF2A00B2A}" type="presOf" srcId="{8EF96275-52A7-4753-96CC-483E64FC5FA9}" destId="{56F38950-C58B-473D-AC81-2B34C7AFAAF1}" srcOrd="0" destOrd="0" presId="urn:microsoft.com/office/officeart/2005/8/layout/default"/>
    <dgm:cxn modelId="{CB15F861-63B4-4901-AB14-CED813E89287}" srcId="{0F692330-087E-46DE-96CB-47065C586CB0}" destId="{C6B3E6FD-5A4F-4038-B831-3274C5FC2C7A}" srcOrd="0" destOrd="0" parTransId="{79D0453D-42EA-4B2C-B9A4-CAE76C1DF4D8}" sibTransId="{65E4D4F5-42D7-4DCD-B062-7B9A70129782}"/>
    <dgm:cxn modelId="{10776152-DE17-40DA-95A2-EEF4DA812D91}" srcId="{F0E52A09-1222-461E-B24C-ED982D50F005}" destId="{0F692330-087E-46DE-96CB-47065C586CB0}" srcOrd="0" destOrd="0" parTransId="{1506C0BF-576F-49D0-9193-23977396BABD}" sibTransId="{ED85FF4C-0935-4583-BC33-857DEC831A67}"/>
    <dgm:cxn modelId="{6BF4586E-6624-4668-B138-47CEEAA6917E}" type="presOf" srcId="{BE8A10CA-9852-4E7E-BAE5-302EF8141B62}" destId="{56F38950-C58B-473D-AC81-2B34C7AFAAF1}" srcOrd="0" destOrd="1" presId="urn:microsoft.com/office/officeart/2005/8/layout/default"/>
    <dgm:cxn modelId="{47C97F47-8DE7-4EB7-91AF-BD839BC7EC1D}" type="presOf" srcId="{0F692330-087E-46DE-96CB-47065C586CB0}" destId="{08658137-09B0-40CC-B6A1-B7F9A9AA6C78}" srcOrd="0" destOrd="0" presId="urn:microsoft.com/office/officeart/2005/8/layout/default"/>
    <dgm:cxn modelId="{580D118E-1953-4CDD-BF7C-B092EBC4A2EA}" type="presOf" srcId="{F0E52A09-1222-461E-B24C-ED982D50F005}" destId="{601D0D38-A13B-40B7-BFD9-FB5128ECAA1C}" srcOrd="0" destOrd="0" presId="urn:microsoft.com/office/officeart/2005/8/layout/default"/>
    <dgm:cxn modelId="{071829D9-417F-4057-812B-0E120F56842D}" srcId="{8EF96275-52A7-4753-96CC-483E64FC5FA9}" destId="{BE8A10CA-9852-4E7E-BAE5-302EF8141B62}" srcOrd="0" destOrd="0" parTransId="{895DB6A4-DEB9-47A2-B9FD-2DE75C8AB514}" sibTransId="{8949EBE5-858D-4691-923C-400ECD49A70D}"/>
    <dgm:cxn modelId="{B4A36D76-ECE2-4D22-85F7-4E55754DC3A4}" srcId="{F0E52A09-1222-461E-B24C-ED982D50F005}" destId="{8EF96275-52A7-4753-96CC-483E64FC5FA9}" srcOrd="1" destOrd="0" parTransId="{42D84072-29E5-428E-BB01-431C349C578C}" sibTransId="{35D39854-E309-48E0-979A-8B4B6CC5A700}"/>
    <dgm:cxn modelId="{2B22EFA9-CCD5-42F8-B21C-7E77A62FCA50}" type="presParOf" srcId="{601D0D38-A13B-40B7-BFD9-FB5128ECAA1C}" destId="{08658137-09B0-40CC-B6A1-B7F9A9AA6C78}" srcOrd="0" destOrd="0" presId="urn:microsoft.com/office/officeart/2005/8/layout/default"/>
    <dgm:cxn modelId="{9E25C12A-0407-493F-8552-2923D384E7FD}" type="presParOf" srcId="{601D0D38-A13B-40B7-BFD9-FB5128ECAA1C}" destId="{F5B1B844-4A5A-4262-B58A-746932A97D03}" srcOrd="1" destOrd="0" presId="urn:microsoft.com/office/officeart/2005/8/layout/default"/>
    <dgm:cxn modelId="{761805D7-766B-4C91-9E6A-FB72D29E68D4}" type="presParOf" srcId="{601D0D38-A13B-40B7-BFD9-FB5128ECAA1C}" destId="{56F38950-C58B-473D-AC81-2B34C7AFAAF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AF1B6-0D37-4218-B624-E619380EEF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2A97C9A8-5A47-4AE2-BA8D-70CD667143EA}">
      <dgm:prSet phldrT="[Text]" custT="1"/>
      <dgm:spPr>
        <a:solidFill>
          <a:srgbClr val="2A94A1"/>
        </a:solidFill>
        <a:ln>
          <a:solidFill>
            <a:srgbClr val="2A94A1"/>
          </a:solidFill>
        </a:ln>
      </dgm:spPr>
      <dgm:t>
        <a:bodyPr/>
        <a:lstStyle/>
        <a:p>
          <a:r>
            <a:rPr lang="en-CA" sz="3600" dirty="0">
              <a:latin typeface="News Gothic Std" panose="020B0506020203020204" pitchFamily="34" charset="0"/>
            </a:rPr>
            <a:t>Age</a:t>
          </a:r>
        </a:p>
      </dgm:t>
    </dgm:pt>
    <dgm:pt modelId="{329F7E9C-7520-4265-95A5-3F8D038F2CBF}" type="parTrans" cxnId="{2FB156C0-5AC0-460B-ABE1-F5042A103A57}">
      <dgm:prSet/>
      <dgm:spPr/>
      <dgm:t>
        <a:bodyPr/>
        <a:lstStyle/>
        <a:p>
          <a:endParaRPr lang="en-CA">
            <a:latin typeface="News Gothic Std" panose="020B0506020203020204" pitchFamily="34" charset="0"/>
          </a:endParaRPr>
        </a:p>
      </dgm:t>
    </dgm:pt>
    <dgm:pt modelId="{58092816-E32F-43F9-970E-263A9345AF28}" type="sibTrans" cxnId="{2FB156C0-5AC0-460B-ABE1-F5042A103A57}">
      <dgm:prSet/>
      <dgm:spPr/>
      <dgm:t>
        <a:bodyPr/>
        <a:lstStyle/>
        <a:p>
          <a:endParaRPr lang="en-CA">
            <a:latin typeface="News Gothic Std" panose="020B0506020203020204" pitchFamily="34" charset="0"/>
          </a:endParaRPr>
        </a:p>
      </dgm:t>
    </dgm:pt>
    <dgm:pt modelId="{01BD874A-BBAF-4675-8C54-3F07FDFD1302}">
      <dgm:prSet phldrT="[Text]" custT="1"/>
      <dgm:spPr>
        <a:ln w="57150">
          <a:solidFill>
            <a:srgbClr val="2A94A1"/>
          </a:solidFill>
        </a:ln>
      </dgm:spPr>
      <dgm:t>
        <a:bodyPr/>
        <a:lstStyle/>
        <a:p>
          <a:r>
            <a:rPr lang="en-US" sz="2400" dirty="0">
              <a:solidFill>
                <a:srgbClr val="2A3441"/>
              </a:solidFill>
              <a:latin typeface="News Gothic Std" panose="020B0506020203020204" pitchFamily="34" charset="0"/>
            </a:rPr>
            <a:t>As children age delays of disclosure </a:t>
          </a:r>
          <a:r>
            <a:rPr lang="en-US" sz="2400" i="1" dirty="0">
              <a:solidFill>
                <a:srgbClr val="2A3441"/>
              </a:solidFill>
              <a:latin typeface="News Gothic Std" panose="020B0506020203020204" pitchFamily="34" charset="0"/>
            </a:rPr>
            <a:t>decrease</a:t>
          </a:r>
          <a:endParaRPr lang="en-CA" sz="2400" i="1" dirty="0">
            <a:solidFill>
              <a:srgbClr val="2A3441"/>
            </a:solidFill>
            <a:latin typeface="News Gothic Std" panose="020B0506020203020204" pitchFamily="34" charset="0"/>
          </a:endParaRPr>
        </a:p>
      </dgm:t>
    </dgm:pt>
    <dgm:pt modelId="{ED564812-7520-4F3D-ACFB-D575F0F37DD2}" type="parTrans" cxnId="{304C1EA1-432E-438F-A6AF-96BB2A60F770}">
      <dgm:prSet/>
      <dgm:spPr/>
      <dgm:t>
        <a:bodyPr/>
        <a:lstStyle/>
        <a:p>
          <a:endParaRPr lang="en-CA">
            <a:latin typeface="News Gothic Std" panose="020B0506020203020204" pitchFamily="34" charset="0"/>
          </a:endParaRPr>
        </a:p>
      </dgm:t>
    </dgm:pt>
    <dgm:pt modelId="{1109335E-9912-4CFA-8CB7-C3B84AB18CFF}" type="sibTrans" cxnId="{304C1EA1-432E-438F-A6AF-96BB2A60F770}">
      <dgm:prSet/>
      <dgm:spPr/>
      <dgm:t>
        <a:bodyPr/>
        <a:lstStyle/>
        <a:p>
          <a:endParaRPr lang="en-CA">
            <a:latin typeface="News Gothic Std" panose="020B0506020203020204" pitchFamily="34" charset="0"/>
          </a:endParaRPr>
        </a:p>
      </dgm:t>
    </dgm:pt>
    <dgm:pt modelId="{46B6C9EE-B58D-49FE-9894-82E7EC3CBD2B}">
      <dgm:prSet custT="1"/>
      <dgm:spPr>
        <a:ln w="57150">
          <a:solidFill>
            <a:srgbClr val="2A94A1"/>
          </a:solidFill>
        </a:ln>
      </dgm:spPr>
      <dgm:t>
        <a:bodyPr/>
        <a:lstStyle/>
        <a:p>
          <a:r>
            <a:rPr lang="en-US" sz="2400" dirty="0">
              <a:solidFill>
                <a:srgbClr val="2A3441"/>
              </a:solidFill>
              <a:latin typeface="News Gothic Std" panose="020B0506020203020204" pitchFamily="34" charset="0"/>
            </a:rPr>
            <a:t>Age 1 - 6 perpetrated by intrafamiliar abuser in 67% of cases, and a primary caregiver in 33% of cases</a:t>
          </a:r>
        </a:p>
      </dgm:t>
    </dgm:pt>
    <dgm:pt modelId="{70332554-0934-4476-87D3-83E6BE71C0BC}" type="parTrans" cxnId="{0328934F-5018-4850-A5FD-2F321BF57556}">
      <dgm:prSet/>
      <dgm:spPr/>
      <dgm:t>
        <a:bodyPr/>
        <a:lstStyle/>
        <a:p>
          <a:endParaRPr lang="en-CA">
            <a:latin typeface="News Gothic Std" panose="020B0506020203020204" pitchFamily="34" charset="0"/>
          </a:endParaRPr>
        </a:p>
      </dgm:t>
    </dgm:pt>
    <dgm:pt modelId="{444B8603-9E6A-42D3-8AF7-3FD479D52157}" type="sibTrans" cxnId="{0328934F-5018-4850-A5FD-2F321BF57556}">
      <dgm:prSet/>
      <dgm:spPr/>
      <dgm:t>
        <a:bodyPr/>
        <a:lstStyle/>
        <a:p>
          <a:endParaRPr lang="en-CA">
            <a:latin typeface="News Gothic Std" panose="020B0506020203020204" pitchFamily="34" charset="0"/>
          </a:endParaRPr>
        </a:p>
      </dgm:t>
    </dgm:pt>
    <dgm:pt modelId="{358FEDE7-7C4D-46A1-B3E0-002FA5FD1367}">
      <dgm:prSet custT="1"/>
      <dgm:spPr>
        <a:ln w="57150">
          <a:solidFill>
            <a:srgbClr val="2A94A1"/>
          </a:solidFill>
        </a:ln>
      </dgm:spPr>
      <dgm:t>
        <a:bodyPr/>
        <a:lstStyle/>
        <a:p>
          <a:r>
            <a:rPr lang="en-US" sz="2400" dirty="0">
              <a:solidFill>
                <a:srgbClr val="2A3441"/>
              </a:solidFill>
              <a:latin typeface="News Gothic Std" panose="020B0506020203020204" pitchFamily="34" charset="0"/>
            </a:rPr>
            <a:t>Oldest children (ages 15 – 18) -&gt; shortest disclosures</a:t>
          </a:r>
        </a:p>
      </dgm:t>
    </dgm:pt>
    <dgm:pt modelId="{89087AE3-46F7-4751-93B1-5CC485C336C9}" type="parTrans" cxnId="{004F76BD-2393-423E-8EDF-FE4F44CDA27D}">
      <dgm:prSet/>
      <dgm:spPr/>
      <dgm:t>
        <a:bodyPr/>
        <a:lstStyle/>
        <a:p>
          <a:endParaRPr lang="en-CA">
            <a:latin typeface="News Gothic Std" panose="020B0506020203020204" pitchFamily="34" charset="0"/>
          </a:endParaRPr>
        </a:p>
      </dgm:t>
    </dgm:pt>
    <dgm:pt modelId="{1A4504BB-7188-4EDB-AA1B-A92DA55D8203}" type="sibTrans" cxnId="{004F76BD-2393-423E-8EDF-FE4F44CDA27D}">
      <dgm:prSet/>
      <dgm:spPr/>
      <dgm:t>
        <a:bodyPr/>
        <a:lstStyle/>
        <a:p>
          <a:endParaRPr lang="en-CA">
            <a:latin typeface="News Gothic Std" panose="020B0506020203020204" pitchFamily="34" charset="0"/>
          </a:endParaRPr>
        </a:p>
      </dgm:t>
    </dgm:pt>
    <dgm:pt modelId="{DC4C7FFC-5812-48EE-A1A3-C57BDDE63D7E}">
      <dgm:prSet custT="1"/>
      <dgm:spPr>
        <a:ln w="57150">
          <a:solidFill>
            <a:srgbClr val="2A94A1"/>
          </a:solidFill>
        </a:ln>
      </dgm:spPr>
      <dgm:t>
        <a:bodyPr/>
        <a:lstStyle/>
        <a:p>
          <a:r>
            <a:rPr lang="en-US" sz="2400" dirty="0">
              <a:solidFill>
                <a:srgbClr val="2A3441"/>
              </a:solidFill>
              <a:latin typeface="News Gothic Std" panose="020B0506020203020204" pitchFamily="34" charset="0"/>
            </a:rPr>
            <a:t>Extrafamilial perpetrators, 80% of cases</a:t>
          </a:r>
        </a:p>
      </dgm:t>
    </dgm:pt>
    <dgm:pt modelId="{BCA8B2E2-6707-4E50-B526-63E8C49ECE4E}" type="parTrans" cxnId="{B77A9BB7-5D45-490D-B125-C8C34EC3405F}">
      <dgm:prSet/>
      <dgm:spPr/>
      <dgm:t>
        <a:bodyPr/>
        <a:lstStyle/>
        <a:p>
          <a:endParaRPr lang="en-CA">
            <a:latin typeface="News Gothic Std" panose="020B0506020203020204" pitchFamily="34" charset="0"/>
          </a:endParaRPr>
        </a:p>
      </dgm:t>
    </dgm:pt>
    <dgm:pt modelId="{E0C55D18-3739-43FC-B075-B642E54C707A}" type="sibTrans" cxnId="{B77A9BB7-5D45-490D-B125-C8C34EC3405F}">
      <dgm:prSet/>
      <dgm:spPr/>
      <dgm:t>
        <a:bodyPr/>
        <a:lstStyle/>
        <a:p>
          <a:endParaRPr lang="en-CA">
            <a:latin typeface="News Gothic Std" panose="020B0506020203020204" pitchFamily="34" charset="0"/>
          </a:endParaRPr>
        </a:p>
      </dgm:t>
    </dgm:pt>
    <dgm:pt modelId="{C89563D2-BBD7-4F79-8ED4-F48E0C55DAC8}" type="pres">
      <dgm:prSet presAssocID="{249AF1B6-0D37-4218-B624-E619380EEF05}" presName="linear" presStyleCnt="0">
        <dgm:presLayoutVars>
          <dgm:dir/>
          <dgm:animLvl val="lvl"/>
          <dgm:resizeHandles val="exact"/>
        </dgm:presLayoutVars>
      </dgm:prSet>
      <dgm:spPr/>
      <dgm:t>
        <a:bodyPr/>
        <a:lstStyle/>
        <a:p>
          <a:endParaRPr lang="en-US"/>
        </a:p>
      </dgm:t>
    </dgm:pt>
    <dgm:pt modelId="{1BEA3500-8929-4674-A2CE-8ED9F96EBC9F}" type="pres">
      <dgm:prSet presAssocID="{2A97C9A8-5A47-4AE2-BA8D-70CD667143EA}" presName="parentLin" presStyleCnt="0"/>
      <dgm:spPr/>
    </dgm:pt>
    <dgm:pt modelId="{7D2A8131-52D4-4195-82E3-9BE22EAC6B8E}" type="pres">
      <dgm:prSet presAssocID="{2A97C9A8-5A47-4AE2-BA8D-70CD667143EA}" presName="parentLeftMargin" presStyleLbl="node1" presStyleIdx="0" presStyleCnt="1"/>
      <dgm:spPr/>
      <dgm:t>
        <a:bodyPr/>
        <a:lstStyle/>
        <a:p>
          <a:endParaRPr lang="en-US"/>
        </a:p>
      </dgm:t>
    </dgm:pt>
    <dgm:pt modelId="{033A1BD4-A674-42CC-9EC9-C1B916D33FAB}" type="pres">
      <dgm:prSet presAssocID="{2A97C9A8-5A47-4AE2-BA8D-70CD667143EA}" presName="parentText" presStyleLbl="node1" presStyleIdx="0" presStyleCnt="1" custScaleY="578072" custLinFactY="74390" custLinFactNeighborX="7247" custLinFactNeighborY="100000">
        <dgm:presLayoutVars>
          <dgm:chMax val="0"/>
          <dgm:bulletEnabled val="1"/>
        </dgm:presLayoutVars>
      </dgm:prSet>
      <dgm:spPr>
        <a:prstGeom prst="rect">
          <a:avLst/>
        </a:prstGeom>
      </dgm:spPr>
      <dgm:t>
        <a:bodyPr/>
        <a:lstStyle/>
        <a:p>
          <a:endParaRPr lang="en-US"/>
        </a:p>
      </dgm:t>
    </dgm:pt>
    <dgm:pt modelId="{D02252F0-4CCD-480D-8CA9-66057685C727}" type="pres">
      <dgm:prSet presAssocID="{2A97C9A8-5A47-4AE2-BA8D-70CD667143EA}" presName="negativeSpace" presStyleCnt="0"/>
      <dgm:spPr/>
    </dgm:pt>
    <dgm:pt modelId="{F951CDEC-BE88-4D9F-9BB1-89FD0B045824}" type="pres">
      <dgm:prSet presAssocID="{2A97C9A8-5A47-4AE2-BA8D-70CD667143EA}" presName="childText" presStyleLbl="conFgAcc1" presStyleIdx="0" presStyleCnt="1" custScaleY="453231" custLinFactY="-5217" custLinFactNeighborY="-100000">
        <dgm:presLayoutVars>
          <dgm:bulletEnabled val="1"/>
        </dgm:presLayoutVars>
      </dgm:prSet>
      <dgm:spPr/>
      <dgm:t>
        <a:bodyPr/>
        <a:lstStyle/>
        <a:p>
          <a:endParaRPr lang="en-US"/>
        </a:p>
      </dgm:t>
    </dgm:pt>
  </dgm:ptLst>
  <dgm:cxnLst>
    <dgm:cxn modelId="{90E17897-1BB2-44C4-BFA6-BFCFB5141459}" type="presOf" srcId="{249AF1B6-0D37-4218-B624-E619380EEF05}" destId="{C89563D2-BBD7-4F79-8ED4-F48E0C55DAC8}" srcOrd="0" destOrd="0" presId="urn:microsoft.com/office/officeart/2005/8/layout/list1"/>
    <dgm:cxn modelId="{295D67D2-AB04-4D23-A35A-DE847AA7808B}" type="presOf" srcId="{2A97C9A8-5A47-4AE2-BA8D-70CD667143EA}" destId="{7D2A8131-52D4-4195-82E3-9BE22EAC6B8E}" srcOrd="0" destOrd="0" presId="urn:microsoft.com/office/officeart/2005/8/layout/list1"/>
    <dgm:cxn modelId="{0328934F-5018-4850-A5FD-2F321BF57556}" srcId="{2A97C9A8-5A47-4AE2-BA8D-70CD667143EA}" destId="{46B6C9EE-B58D-49FE-9894-82E7EC3CBD2B}" srcOrd="1" destOrd="0" parTransId="{70332554-0934-4476-87D3-83E6BE71C0BC}" sibTransId="{444B8603-9E6A-42D3-8AF7-3FD479D52157}"/>
    <dgm:cxn modelId="{2FB156C0-5AC0-460B-ABE1-F5042A103A57}" srcId="{249AF1B6-0D37-4218-B624-E619380EEF05}" destId="{2A97C9A8-5A47-4AE2-BA8D-70CD667143EA}" srcOrd="0" destOrd="0" parTransId="{329F7E9C-7520-4265-95A5-3F8D038F2CBF}" sibTransId="{58092816-E32F-43F9-970E-263A9345AF28}"/>
    <dgm:cxn modelId="{004F76BD-2393-423E-8EDF-FE4F44CDA27D}" srcId="{2A97C9A8-5A47-4AE2-BA8D-70CD667143EA}" destId="{358FEDE7-7C4D-46A1-B3E0-002FA5FD1367}" srcOrd="2" destOrd="0" parTransId="{89087AE3-46F7-4751-93B1-5CC485C336C9}" sibTransId="{1A4504BB-7188-4EDB-AA1B-A92DA55D8203}"/>
    <dgm:cxn modelId="{B77A9BB7-5D45-490D-B125-C8C34EC3405F}" srcId="{358FEDE7-7C4D-46A1-B3E0-002FA5FD1367}" destId="{DC4C7FFC-5812-48EE-A1A3-C57BDDE63D7E}" srcOrd="0" destOrd="0" parTransId="{BCA8B2E2-6707-4E50-B526-63E8C49ECE4E}" sibTransId="{E0C55D18-3739-43FC-B075-B642E54C707A}"/>
    <dgm:cxn modelId="{304C1EA1-432E-438F-A6AF-96BB2A60F770}" srcId="{2A97C9A8-5A47-4AE2-BA8D-70CD667143EA}" destId="{01BD874A-BBAF-4675-8C54-3F07FDFD1302}" srcOrd="0" destOrd="0" parTransId="{ED564812-7520-4F3D-ACFB-D575F0F37DD2}" sibTransId="{1109335E-9912-4CFA-8CB7-C3B84AB18CFF}"/>
    <dgm:cxn modelId="{1967A790-C13B-49C7-8E99-CEE0D1949923}" type="presOf" srcId="{46B6C9EE-B58D-49FE-9894-82E7EC3CBD2B}" destId="{F951CDEC-BE88-4D9F-9BB1-89FD0B045824}" srcOrd="0" destOrd="1" presId="urn:microsoft.com/office/officeart/2005/8/layout/list1"/>
    <dgm:cxn modelId="{E959E45E-662C-4622-B358-185A79B6B6E8}" type="presOf" srcId="{2A97C9A8-5A47-4AE2-BA8D-70CD667143EA}" destId="{033A1BD4-A674-42CC-9EC9-C1B916D33FAB}" srcOrd="1" destOrd="0" presId="urn:microsoft.com/office/officeart/2005/8/layout/list1"/>
    <dgm:cxn modelId="{156E0B7F-57C2-447D-8ED3-8360D79A6E5F}" type="presOf" srcId="{DC4C7FFC-5812-48EE-A1A3-C57BDDE63D7E}" destId="{F951CDEC-BE88-4D9F-9BB1-89FD0B045824}" srcOrd="0" destOrd="3" presId="urn:microsoft.com/office/officeart/2005/8/layout/list1"/>
    <dgm:cxn modelId="{6A35658F-DF7D-480B-8909-649BAD943B66}" type="presOf" srcId="{01BD874A-BBAF-4675-8C54-3F07FDFD1302}" destId="{F951CDEC-BE88-4D9F-9BB1-89FD0B045824}" srcOrd="0" destOrd="0" presId="urn:microsoft.com/office/officeart/2005/8/layout/list1"/>
    <dgm:cxn modelId="{323F7170-058C-43C1-8E0B-4ED8C11CF37C}" type="presOf" srcId="{358FEDE7-7C4D-46A1-B3E0-002FA5FD1367}" destId="{F951CDEC-BE88-4D9F-9BB1-89FD0B045824}" srcOrd="0" destOrd="2" presId="urn:microsoft.com/office/officeart/2005/8/layout/list1"/>
    <dgm:cxn modelId="{1DDF5932-2A11-48BC-A831-12C8DFEC99F0}" type="presParOf" srcId="{C89563D2-BBD7-4F79-8ED4-F48E0C55DAC8}" destId="{1BEA3500-8929-4674-A2CE-8ED9F96EBC9F}" srcOrd="0" destOrd="0" presId="urn:microsoft.com/office/officeart/2005/8/layout/list1"/>
    <dgm:cxn modelId="{59814B68-48A6-4DA9-83E6-89B53F0064B0}" type="presParOf" srcId="{1BEA3500-8929-4674-A2CE-8ED9F96EBC9F}" destId="{7D2A8131-52D4-4195-82E3-9BE22EAC6B8E}" srcOrd="0" destOrd="0" presId="urn:microsoft.com/office/officeart/2005/8/layout/list1"/>
    <dgm:cxn modelId="{048B17E8-F1AE-43FD-A0B6-3030261B5449}" type="presParOf" srcId="{1BEA3500-8929-4674-A2CE-8ED9F96EBC9F}" destId="{033A1BD4-A674-42CC-9EC9-C1B916D33FAB}" srcOrd="1" destOrd="0" presId="urn:microsoft.com/office/officeart/2005/8/layout/list1"/>
    <dgm:cxn modelId="{2C35643F-E1A0-431C-A0E5-72C64ABDC48B}" type="presParOf" srcId="{C89563D2-BBD7-4F79-8ED4-F48E0C55DAC8}" destId="{D02252F0-4CCD-480D-8CA9-66057685C727}" srcOrd="1" destOrd="0" presId="urn:microsoft.com/office/officeart/2005/8/layout/list1"/>
    <dgm:cxn modelId="{6D7BC4CE-30FB-43FB-A637-3C1E68C2F8ED}" type="presParOf" srcId="{C89563D2-BBD7-4F79-8ED4-F48E0C55DAC8}" destId="{F951CDEC-BE88-4D9F-9BB1-89FD0B04582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2D9B5-D6BC-4ECF-8CB2-E4072DAFB1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5641D27F-D4D9-44A2-BE6B-860541C050CC}">
      <dgm:prSet phldrT="[Text]" custT="1"/>
      <dgm:spPr>
        <a:solidFill>
          <a:srgbClr val="1DB791"/>
        </a:solidFill>
        <a:ln>
          <a:solidFill>
            <a:srgbClr val="1DB791"/>
          </a:solidFill>
        </a:ln>
      </dgm:spPr>
      <dgm:t>
        <a:bodyPr/>
        <a:lstStyle/>
        <a:p>
          <a:r>
            <a:rPr lang="en-CA" sz="3600" dirty="0">
              <a:latin typeface="News Gothic Std" panose="020B0506020203020204" pitchFamily="34" charset="0"/>
            </a:rPr>
            <a:t>Gender</a:t>
          </a:r>
        </a:p>
      </dgm:t>
    </dgm:pt>
    <dgm:pt modelId="{AA5E81D0-B9C1-4B7B-82D6-243858EFA8DC}" type="parTrans" cxnId="{37FE5939-61C1-48D1-A8BA-0A9519427749}">
      <dgm:prSet/>
      <dgm:spPr/>
      <dgm:t>
        <a:bodyPr/>
        <a:lstStyle/>
        <a:p>
          <a:endParaRPr lang="en-CA"/>
        </a:p>
      </dgm:t>
    </dgm:pt>
    <dgm:pt modelId="{83DA21C6-EC05-4D2C-B952-C8FCF80E4212}" type="sibTrans" cxnId="{37FE5939-61C1-48D1-A8BA-0A9519427749}">
      <dgm:prSet/>
      <dgm:spPr/>
      <dgm:t>
        <a:bodyPr/>
        <a:lstStyle/>
        <a:p>
          <a:endParaRPr lang="en-CA"/>
        </a:p>
      </dgm:t>
    </dgm:pt>
    <dgm:pt modelId="{17798FF8-ACFC-48B4-941D-C3825E03058A}">
      <dgm:prSet phldrT="[Text]" custT="1"/>
      <dgm:spPr>
        <a:ln w="57150">
          <a:solidFill>
            <a:srgbClr val="1DB791"/>
          </a:solidFill>
        </a:ln>
      </dgm:spPr>
      <dgm:t>
        <a:bodyPr/>
        <a:lstStyle/>
        <a:p>
          <a:r>
            <a:rPr lang="en-CA" sz="2400" dirty="0">
              <a:solidFill>
                <a:srgbClr val="2A3441"/>
              </a:solidFill>
              <a:latin typeface="News Gothic Std" panose="020B0506020203020204" pitchFamily="34" charset="0"/>
            </a:rPr>
            <a:t>148 females, 16 males</a:t>
          </a:r>
          <a:endParaRPr lang="en-CA" sz="2400" dirty="0">
            <a:solidFill>
              <a:srgbClr val="2A3441"/>
            </a:solidFill>
          </a:endParaRPr>
        </a:p>
      </dgm:t>
    </dgm:pt>
    <dgm:pt modelId="{9EE038BD-E768-41AE-B8BD-6307357FAB36}" type="parTrans" cxnId="{39581163-7A86-487E-A168-06416E38D5A3}">
      <dgm:prSet/>
      <dgm:spPr/>
      <dgm:t>
        <a:bodyPr/>
        <a:lstStyle/>
        <a:p>
          <a:endParaRPr lang="en-CA"/>
        </a:p>
      </dgm:t>
    </dgm:pt>
    <dgm:pt modelId="{DB3F22DD-3F81-4989-A9F2-83254FCBBDAD}" type="sibTrans" cxnId="{39581163-7A86-487E-A168-06416E38D5A3}">
      <dgm:prSet/>
      <dgm:spPr/>
      <dgm:t>
        <a:bodyPr/>
        <a:lstStyle/>
        <a:p>
          <a:endParaRPr lang="en-CA"/>
        </a:p>
      </dgm:t>
    </dgm:pt>
    <dgm:pt modelId="{6D20DA89-4938-480E-BD00-CF4DFA8D5DBE}">
      <dgm:prSet custT="1"/>
      <dgm:spPr>
        <a:ln w="57150">
          <a:solidFill>
            <a:srgbClr val="1DB791"/>
          </a:solidFill>
        </a:ln>
      </dgm:spPr>
      <dgm:t>
        <a:bodyPr/>
        <a:lstStyle/>
        <a:p>
          <a:r>
            <a:rPr lang="en-CA" sz="2400" dirty="0">
              <a:solidFill>
                <a:srgbClr val="2A3441"/>
              </a:solidFill>
              <a:latin typeface="News Gothic Std" panose="020B0506020203020204" pitchFamily="34" charset="0"/>
            </a:rPr>
            <a:t>Males delay disclosure two times </a:t>
          </a:r>
          <a:r>
            <a:rPr lang="en-CA" sz="2400" i="1" dirty="0">
              <a:solidFill>
                <a:srgbClr val="2A3441"/>
              </a:solidFill>
              <a:latin typeface="News Gothic Std" panose="020B0506020203020204" pitchFamily="34" charset="0"/>
            </a:rPr>
            <a:t>longer</a:t>
          </a:r>
          <a:r>
            <a:rPr lang="en-CA" sz="2400" dirty="0">
              <a:solidFill>
                <a:srgbClr val="2A3441"/>
              </a:solidFill>
              <a:latin typeface="News Gothic Std" panose="020B0506020203020204" pitchFamily="34" charset="0"/>
            </a:rPr>
            <a:t> than females</a:t>
          </a:r>
        </a:p>
      </dgm:t>
    </dgm:pt>
    <dgm:pt modelId="{BE610F54-DBFE-40DF-9E5D-103A277DB437}" type="parTrans" cxnId="{2DDFC227-24AB-4E16-A8EE-8A8D43C2DB61}">
      <dgm:prSet/>
      <dgm:spPr/>
      <dgm:t>
        <a:bodyPr/>
        <a:lstStyle/>
        <a:p>
          <a:endParaRPr lang="en-CA"/>
        </a:p>
      </dgm:t>
    </dgm:pt>
    <dgm:pt modelId="{22D2E0EC-3866-4E83-B04A-099D1A030D62}" type="sibTrans" cxnId="{2DDFC227-24AB-4E16-A8EE-8A8D43C2DB61}">
      <dgm:prSet/>
      <dgm:spPr/>
      <dgm:t>
        <a:bodyPr/>
        <a:lstStyle/>
        <a:p>
          <a:endParaRPr lang="en-CA"/>
        </a:p>
      </dgm:t>
    </dgm:pt>
    <dgm:pt modelId="{DB3E8F3C-A6F6-4AF5-9B82-C1C56F4AF990}" type="pres">
      <dgm:prSet presAssocID="{F252D9B5-D6BC-4ECF-8CB2-E4072DAFB11B}" presName="linear" presStyleCnt="0">
        <dgm:presLayoutVars>
          <dgm:dir/>
          <dgm:animLvl val="lvl"/>
          <dgm:resizeHandles val="exact"/>
        </dgm:presLayoutVars>
      </dgm:prSet>
      <dgm:spPr/>
      <dgm:t>
        <a:bodyPr/>
        <a:lstStyle/>
        <a:p>
          <a:endParaRPr lang="en-US"/>
        </a:p>
      </dgm:t>
    </dgm:pt>
    <dgm:pt modelId="{26D9805B-93E4-4C99-B82E-427148ECCFE4}" type="pres">
      <dgm:prSet presAssocID="{5641D27F-D4D9-44A2-BE6B-860541C050CC}" presName="parentLin" presStyleCnt="0"/>
      <dgm:spPr/>
    </dgm:pt>
    <dgm:pt modelId="{675AA2A9-A089-4894-A3C2-E697152EB90F}" type="pres">
      <dgm:prSet presAssocID="{5641D27F-D4D9-44A2-BE6B-860541C050CC}" presName="parentLeftMargin" presStyleLbl="node1" presStyleIdx="0" presStyleCnt="1"/>
      <dgm:spPr/>
      <dgm:t>
        <a:bodyPr/>
        <a:lstStyle/>
        <a:p>
          <a:endParaRPr lang="en-US"/>
        </a:p>
      </dgm:t>
    </dgm:pt>
    <dgm:pt modelId="{68C2AEE0-A8DE-4D82-B702-5A3E9024616F}" type="pres">
      <dgm:prSet presAssocID="{5641D27F-D4D9-44A2-BE6B-860541C050CC}" presName="parentText" presStyleLbl="node1" presStyleIdx="0" presStyleCnt="1" custScaleY="85117" custLinFactNeighborX="2264" custLinFactNeighborY="-18720">
        <dgm:presLayoutVars>
          <dgm:chMax val="0"/>
          <dgm:bulletEnabled val="1"/>
        </dgm:presLayoutVars>
      </dgm:prSet>
      <dgm:spPr>
        <a:prstGeom prst="rect">
          <a:avLst/>
        </a:prstGeom>
      </dgm:spPr>
      <dgm:t>
        <a:bodyPr/>
        <a:lstStyle/>
        <a:p>
          <a:endParaRPr lang="en-US"/>
        </a:p>
      </dgm:t>
    </dgm:pt>
    <dgm:pt modelId="{0E22DE2E-3775-4312-8CBD-B2CD782BB9F0}" type="pres">
      <dgm:prSet presAssocID="{5641D27F-D4D9-44A2-BE6B-860541C050CC}" presName="negativeSpace" presStyleCnt="0"/>
      <dgm:spPr/>
    </dgm:pt>
    <dgm:pt modelId="{3CFA9744-A971-4A59-93E4-B4B98B611375}" type="pres">
      <dgm:prSet presAssocID="{5641D27F-D4D9-44A2-BE6B-860541C050CC}" presName="childText" presStyleLbl="conFgAcc1" presStyleIdx="0" presStyleCnt="1">
        <dgm:presLayoutVars>
          <dgm:bulletEnabled val="1"/>
        </dgm:presLayoutVars>
      </dgm:prSet>
      <dgm:spPr/>
      <dgm:t>
        <a:bodyPr/>
        <a:lstStyle/>
        <a:p>
          <a:endParaRPr lang="en-US"/>
        </a:p>
      </dgm:t>
    </dgm:pt>
  </dgm:ptLst>
  <dgm:cxnLst>
    <dgm:cxn modelId="{08E23DF1-3AF5-4D0D-9D48-F0F25F38260A}" type="presOf" srcId="{F252D9B5-D6BC-4ECF-8CB2-E4072DAFB11B}" destId="{DB3E8F3C-A6F6-4AF5-9B82-C1C56F4AF990}" srcOrd="0" destOrd="0" presId="urn:microsoft.com/office/officeart/2005/8/layout/list1"/>
    <dgm:cxn modelId="{2DDFC227-24AB-4E16-A8EE-8A8D43C2DB61}" srcId="{5641D27F-D4D9-44A2-BE6B-860541C050CC}" destId="{6D20DA89-4938-480E-BD00-CF4DFA8D5DBE}" srcOrd="1" destOrd="0" parTransId="{BE610F54-DBFE-40DF-9E5D-103A277DB437}" sibTransId="{22D2E0EC-3866-4E83-B04A-099D1A030D62}"/>
    <dgm:cxn modelId="{97721E98-90C6-4194-9B0B-CC8FE0F5756F}" type="presOf" srcId="{5641D27F-D4D9-44A2-BE6B-860541C050CC}" destId="{675AA2A9-A089-4894-A3C2-E697152EB90F}" srcOrd="0" destOrd="0" presId="urn:microsoft.com/office/officeart/2005/8/layout/list1"/>
    <dgm:cxn modelId="{62F86F24-42C4-43D1-AD27-E8C15CD5AADA}" type="presOf" srcId="{17798FF8-ACFC-48B4-941D-C3825E03058A}" destId="{3CFA9744-A971-4A59-93E4-B4B98B611375}" srcOrd="0" destOrd="0" presId="urn:microsoft.com/office/officeart/2005/8/layout/list1"/>
    <dgm:cxn modelId="{926FB4B3-86AD-4E66-B508-D1C3E2497B02}" type="presOf" srcId="{5641D27F-D4D9-44A2-BE6B-860541C050CC}" destId="{68C2AEE0-A8DE-4D82-B702-5A3E9024616F}" srcOrd="1" destOrd="0" presId="urn:microsoft.com/office/officeart/2005/8/layout/list1"/>
    <dgm:cxn modelId="{37FE5939-61C1-48D1-A8BA-0A9519427749}" srcId="{F252D9B5-D6BC-4ECF-8CB2-E4072DAFB11B}" destId="{5641D27F-D4D9-44A2-BE6B-860541C050CC}" srcOrd="0" destOrd="0" parTransId="{AA5E81D0-B9C1-4B7B-82D6-243858EFA8DC}" sibTransId="{83DA21C6-EC05-4D2C-B952-C8FCF80E4212}"/>
    <dgm:cxn modelId="{39581163-7A86-487E-A168-06416E38D5A3}" srcId="{5641D27F-D4D9-44A2-BE6B-860541C050CC}" destId="{17798FF8-ACFC-48B4-941D-C3825E03058A}" srcOrd="0" destOrd="0" parTransId="{9EE038BD-E768-41AE-B8BD-6307357FAB36}" sibTransId="{DB3F22DD-3F81-4989-A9F2-83254FCBBDAD}"/>
    <dgm:cxn modelId="{56DFB259-F320-4484-AC0D-EE233EAA56F8}" type="presOf" srcId="{6D20DA89-4938-480E-BD00-CF4DFA8D5DBE}" destId="{3CFA9744-A971-4A59-93E4-B4B98B611375}" srcOrd="0" destOrd="1" presId="urn:microsoft.com/office/officeart/2005/8/layout/list1"/>
    <dgm:cxn modelId="{1D14C2E7-5F5D-417A-82F6-B02E65471575}" type="presParOf" srcId="{DB3E8F3C-A6F6-4AF5-9B82-C1C56F4AF990}" destId="{26D9805B-93E4-4C99-B82E-427148ECCFE4}" srcOrd="0" destOrd="0" presId="urn:microsoft.com/office/officeart/2005/8/layout/list1"/>
    <dgm:cxn modelId="{A421F457-CE8B-4F98-AD9B-729E46588180}" type="presParOf" srcId="{26D9805B-93E4-4C99-B82E-427148ECCFE4}" destId="{675AA2A9-A089-4894-A3C2-E697152EB90F}" srcOrd="0" destOrd="0" presId="urn:microsoft.com/office/officeart/2005/8/layout/list1"/>
    <dgm:cxn modelId="{24669396-BAF4-49F3-9E17-5AEA822D6EDB}" type="presParOf" srcId="{26D9805B-93E4-4C99-B82E-427148ECCFE4}" destId="{68C2AEE0-A8DE-4D82-B702-5A3E9024616F}" srcOrd="1" destOrd="0" presId="urn:microsoft.com/office/officeart/2005/8/layout/list1"/>
    <dgm:cxn modelId="{AF2C8589-3FDA-48E9-92C1-E4DCD742EA4C}" type="presParOf" srcId="{DB3E8F3C-A6F6-4AF5-9B82-C1C56F4AF990}" destId="{0E22DE2E-3775-4312-8CBD-B2CD782BB9F0}" srcOrd="1" destOrd="0" presId="urn:microsoft.com/office/officeart/2005/8/layout/list1"/>
    <dgm:cxn modelId="{FB418ABD-40F4-41BB-A2EB-B668E1E516EF}" type="presParOf" srcId="{DB3E8F3C-A6F6-4AF5-9B82-C1C56F4AF990}" destId="{3CFA9744-A971-4A59-93E4-B4B98B611375}" srcOrd="2" destOrd="0" presId="urn:microsoft.com/office/officeart/2005/8/layout/list1"/>
  </dgm:cxnLst>
  <dgm:bg/>
  <dgm:whole>
    <a:ln w="57150">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C6D15B-4BFC-4A66-9102-D9D5A713BA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417A8C-BFF0-48FE-876C-6A1C0A78281F}">
      <dgm:prSet phldrT="[Text]" custT="1"/>
      <dgm:spPr>
        <a:solidFill>
          <a:srgbClr val="B11F28"/>
        </a:solidFill>
      </dgm:spPr>
      <dgm:t>
        <a:bodyPr/>
        <a:lstStyle/>
        <a:p>
          <a:r>
            <a:rPr lang="en-CA" sz="3200" dirty="0">
              <a:latin typeface="News Gothic Std" panose="020B0506020203020204" pitchFamily="34" charset="0"/>
            </a:rPr>
            <a:t>Severity</a:t>
          </a:r>
        </a:p>
      </dgm:t>
    </dgm:pt>
    <dgm:pt modelId="{CECCC5D6-7B65-40D4-9365-437D6F79715F}" type="parTrans" cxnId="{6D959C8E-72FE-4314-9718-AA268F3D30C6}">
      <dgm:prSet/>
      <dgm:spPr/>
      <dgm:t>
        <a:bodyPr/>
        <a:lstStyle/>
        <a:p>
          <a:endParaRPr lang="en-CA" sz="2000">
            <a:latin typeface="News Gothic Std" panose="020B0506020203020204" pitchFamily="34" charset="0"/>
          </a:endParaRPr>
        </a:p>
      </dgm:t>
    </dgm:pt>
    <dgm:pt modelId="{51F1F5C0-97B8-43A2-8023-8D61AFD2B787}" type="sibTrans" cxnId="{6D959C8E-72FE-4314-9718-AA268F3D30C6}">
      <dgm:prSet/>
      <dgm:spPr/>
      <dgm:t>
        <a:bodyPr/>
        <a:lstStyle/>
        <a:p>
          <a:endParaRPr lang="en-CA" sz="2000">
            <a:latin typeface="News Gothic Std" panose="020B0506020203020204" pitchFamily="34" charset="0"/>
          </a:endParaRPr>
        </a:p>
      </dgm:t>
    </dgm:pt>
    <dgm:pt modelId="{654A9294-D485-49DF-BB5D-320CA292E814}">
      <dgm:prSet phldrT="[Text]" custT="1"/>
      <dgm:spPr>
        <a:ln w="57150">
          <a:solidFill>
            <a:srgbClr val="B11F28"/>
          </a:solidFill>
        </a:ln>
      </dgm:spPr>
      <dgm:t>
        <a:bodyPr/>
        <a:lstStyle/>
        <a:p>
          <a:r>
            <a:rPr lang="en-CA" sz="2400" dirty="0">
              <a:solidFill>
                <a:srgbClr val="2A3441"/>
              </a:solidFill>
              <a:latin typeface="News Gothic Std" panose="020B0506020203020204" pitchFamily="34" charset="0"/>
            </a:rPr>
            <a:t>As abuse becomes more severe delays of disclosure </a:t>
          </a:r>
          <a:r>
            <a:rPr lang="en-CA" sz="2400" i="1" dirty="0">
              <a:solidFill>
                <a:srgbClr val="2A3441"/>
              </a:solidFill>
              <a:latin typeface="News Gothic Std" panose="020B0506020203020204" pitchFamily="34" charset="0"/>
            </a:rPr>
            <a:t>increase</a:t>
          </a:r>
          <a:endParaRPr lang="en-CA" sz="2400" dirty="0">
            <a:solidFill>
              <a:srgbClr val="2A3441"/>
            </a:solidFill>
            <a:latin typeface="News Gothic Std" panose="020B0506020203020204" pitchFamily="34" charset="0"/>
          </a:endParaRPr>
        </a:p>
      </dgm:t>
    </dgm:pt>
    <dgm:pt modelId="{576FC463-C8A5-4AC8-AA16-DAC3C3C19F20}" type="parTrans" cxnId="{F55186B3-3BEA-400A-AF2E-801EFCC1BA19}">
      <dgm:prSet/>
      <dgm:spPr/>
      <dgm:t>
        <a:bodyPr/>
        <a:lstStyle/>
        <a:p>
          <a:endParaRPr lang="en-CA" sz="2000">
            <a:latin typeface="News Gothic Std" panose="020B0506020203020204" pitchFamily="34" charset="0"/>
          </a:endParaRPr>
        </a:p>
      </dgm:t>
    </dgm:pt>
    <dgm:pt modelId="{4B9B8577-C14D-403E-9353-C2CF87AB8D82}" type="sibTrans" cxnId="{F55186B3-3BEA-400A-AF2E-801EFCC1BA19}">
      <dgm:prSet/>
      <dgm:spPr/>
      <dgm:t>
        <a:bodyPr/>
        <a:lstStyle/>
        <a:p>
          <a:endParaRPr lang="en-CA" sz="2000">
            <a:latin typeface="News Gothic Std" panose="020B0506020203020204" pitchFamily="34" charset="0"/>
          </a:endParaRPr>
        </a:p>
      </dgm:t>
    </dgm:pt>
    <dgm:pt modelId="{40674D37-CA40-482F-B72F-CE35FE2BF2E4}">
      <dgm:prSet phldrT="[Text]" custT="1"/>
      <dgm:spPr>
        <a:ln w="57150">
          <a:solidFill>
            <a:srgbClr val="B11F28"/>
          </a:solidFill>
        </a:ln>
      </dgm:spPr>
      <dgm:t>
        <a:bodyPr/>
        <a:lstStyle/>
        <a:p>
          <a:endParaRPr lang="en-CA" sz="1400" dirty="0">
            <a:latin typeface="News Gothic Std" panose="020B0506020203020204" pitchFamily="34" charset="0"/>
          </a:endParaRPr>
        </a:p>
      </dgm:t>
    </dgm:pt>
    <dgm:pt modelId="{B0C96C72-AD2D-40C0-A86E-A0A1555C1B8B}" type="parTrans" cxnId="{43B8C437-33F8-4D94-A8DD-3D91DEDFD17A}">
      <dgm:prSet/>
      <dgm:spPr/>
      <dgm:t>
        <a:bodyPr/>
        <a:lstStyle/>
        <a:p>
          <a:endParaRPr lang="en-CA"/>
        </a:p>
      </dgm:t>
    </dgm:pt>
    <dgm:pt modelId="{B3BEBA36-5E26-4128-83DE-635537FB23FF}" type="sibTrans" cxnId="{43B8C437-33F8-4D94-A8DD-3D91DEDFD17A}">
      <dgm:prSet/>
      <dgm:spPr/>
      <dgm:t>
        <a:bodyPr/>
        <a:lstStyle/>
        <a:p>
          <a:endParaRPr lang="en-CA"/>
        </a:p>
      </dgm:t>
    </dgm:pt>
    <dgm:pt modelId="{39F5ABDA-942A-4D0A-9A34-17E99FF1D14A}" type="pres">
      <dgm:prSet presAssocID="{97C6D15B-4BFC-4A66-9102-D9D5A713BA9A}" presName="linear" presStyleCnt="0">
        <dgm:presLayoutVars>
          <dgm:dir/>
          <dgm:animLvl val="lvl"/>
          <dgm:resizeHandles val="exact"/>
        </dgm:presLayoutVars>
      </dgm:prSet>
      <dgm:spPr/>
      <dgm:t>
        <a:bodyPr/>
        <a:lstStyle/>
        <a:p>
          <a:endParaRPr lang="en-US"/>
        </a:p>
      </dgm:t>
    </dgm:pt>
    <dgm:pt modelId="{7D458853-8731-4BA6-8440-B04CC78CAB6B}" type="pres">
      <dgm:prSet presAssocID="{F4417A8C-BFF0-48FE-876C-6A1C0A78281F}" presName="parentLin" presStyleCnt="0"/>
      <dgm:spPr/>
    </dgm:pt>
    <dgm:pt modelId="{42B8B5F5-5624-4C24-B135-57EA26DB405C}" type="pres">
      <dgm:prSet presAssocID="{F4417A8C-BFF0-48FE-876C-6A1C0A78281F}" presName="parentLeftMargin" presStyleLbl="node1" presStyleIdx="0" presStyleCnt="1"/>
      <dgm:spPr/>
      <dgm:t>
        <a:bodyPr/>
        <a:lstStyle/>
        <a:p>
          <a:endParaRPr lang="en-US"/>
        </a:p>
      </dgm:t>
    </dgm:pt>
    <dgm:pt modelId="{1E467022-55D2-41A4-819B-E71C3822C11F}" type="pres">
      <dgm:prSet presAssocID="{F4417A8C-BFF0-48FE-876C-6A1C0A78281F}" presName="parentText" presStyleLbl="node1" presStyleIdx="0" presStyleCnt="1" custScaleY="577121" custLinFactY="43091" custLinFactNeighborX="-2247" custLinFactNeighborY="100000">
        <dgm:presLayoutVars>
          <dgm:chMax val="0"/>
          <dgm:bulletEnabled val="1"/>
        </dgm:presLayoutVars>
      </dgm:prSet>
      <dgm:spPr>
        <a:prstGeom prst="rect">
          <a:avLst/>
        </a:prstGeom>
      </dgm:spPr>
      <dgm:t>
        <a:bodyPr/>
        <a:lstStyle/>
        <a:p>
          <a:endParaRPr lang="en-US"/>
        </a:p>
      </dgm:t>
    </dgm:pt>
    <dgm:pt modelId="{C66A9C69-0D57-423D-98FD-66B3B9DB3DCB}" type="pres">
      <dgm:prSet presAssocID="{F4417A8C-BFF0-48FE-876C-6A1C0A78281F}" presName="negativeSpace" presStyleCnt="0"/>
      <dgm:spPr/>
    </dgm:pt>
    <dgm:pt modelId="{1AB3C5D1-FE57-4A84-8BC5-BDF796F82600}" type="pres">
      <dgm:prSet presAssocID="{F4417A8C-BFF0-48FE-876C-6A1C0A78281F}" presName="childText" presStyleLbl="conFgAcc1" presStyleIdx="0" presStyleCnt="1" custScaleY="138935" custLinFactNeighborY="75094">
        <dgm:presLayoutVars>
          <dgm:bulletEnabled val="1"/>
        </dgm:presLayoutVars>
      </dgm:prSet>
      <dgm:spPr/>
      <dgm:t>
        <a:bodyPr/>
        <a:lstStyle/>
        <a:p>
          <a:endParaRPr lang="en-US"/>
        </a:p>
      </dgm:t>
    </dgm:pt>
  </dgm:ptLst>
  <dgm:cxnLst>
    <dgm:cxn modelId="{AA7FC3E6-3E9C-40B5-A254-B66DAF5F29FB}" type="presOf" srcId="{40674D37-CA40-482F-B72F-CE35FE2BF2E4}" destId="{1AB3C5D1-FE57-4A84-8BC5-BDF796F82600}" srcOrd="0" destOrd="0" presId="urn:microsoft.com/office/officeart/2005/8/layout/list1"/>
    <dgm:cxn modelId="{452BE51D-2CE1-4843-BFAA-CE6F0014B9FB}" type="presOf" srcId="{97C6D15B-4BFC-4A66-9102-D9D5A713BA9A}" destId="{39F5ABDA-942A-4D0A-9A34-17E99FF1D14A}" srcOrd="0" destOrd="0" presId="urn:microsoft.com/office/officeart/2005/8/layout/list1"/>
    <dgm:cxn modelId="{D299854B-1290-4551-993C-69C116ECBE34}" type="presOf" srcId="{F4417A8C-BFF0-48FE-876C-6A1C0A78281F}" destId="{1E467022-55D2-41A4-819B-E71C3822C11F}" srcOrd="1" destOrd="0" presId="urn:microsoft.com/office/officeart/2005/8/layout/list1"/>
    <dgm:cxn modelId="{6D959C8E-72FE-4314-9718-AA268F3D30C6}" srcId="{97C6D15B-4BFC-4A66-9102-D9D5A713BA9A}" destId="{F4417A8C-BFF0-48FE-876C-6A1C0A78281F}" srcOrd="0" destOrd="0" parTransId="{CECCC5D6-7B65-40D4-9365-437D6F79715F}" sibTransId="{51F1F5C0-97B8-43A2-8023-8D61AFD2B787}"/>
    <dgm:cxn modelId="{851A9B41-F305-4AF0-80CE-4AFA5C9B1C27}" type="presOf" srcId="{654A9294-D485-49DF-BB5D-320CA292E814}" destId="{1AB3C5D1-FE57-4A84-8BC5-BDF796F82600}" srcOrd="0" destOrd="1" presId="urn:microsoft.com/office/officeart/2005/8/layout/list1"/>
    <dgm:cxn modelId="{3C441527-AD8F-4FF4-B50D-D94E7E663065}" type="presOf" srcId="{F4417A8C-BFF0-48FE-876C-6A1C0A78281F}" destId="{42B8B5F5-5624-4C24-B135-57EA26DB405C}" srcOrd="0" destOrd="0" presId="urn:microsoft.com/office/officeart/2005/8/layout/list1"/>
    <dgm:cxn modelId="{F55186B3-3BEA-400A-AF2E-801EFCC1BA19}" srcId="{F4417A8C-BFF0-48FE-876C-6A1C0A78281F}" destId="{654A9294-D485-49DF-BB5D-320CA292E814}" srcOrd="1" destOrd="0" parTransId="{576FC463-C8A5-4AC8-AA16-DAC3C3C19F20}" sibTransId="{4B9B8577-C14D-403E-9353-C2CF87AB8D82}"/>
    <dgm:cxn modelId="{43B8C437-33F8-4D94-A8DD-3D91DEDFD17A}" srcId="{F4417A8C-BFF0-48FE-876C-6A1C0A78281F}" destId="{40674D37-CA40-482F-B72F-CE35FE2BF2E4}" srcOrd="0" destOrd="0" parTransId="{B0C96C72-AD2D-40C0-A86E-A0A1555C1B8B}" sibTransId="{B3BEBA36-5E26-4128-83DE-635537FB23FF}"/>
    <dgm:cxn modelId="{85F18797-AE3B-4139-A69F-B578B95FDA9E}" type="presParOf" srcId="{39F5ABDA-942A-4D0A-9A34-17E99FF1D14A}" destId="{7D458853-8731-4BA6-8440-B04CC78CAB6B}" srcOrd="0" destOrd="0" presId="urn:microsoft.com/office/officeart/2005/8/layout/list1"/>
    <dgm:cxn modelId="{670FB5ED-AB24-462E-95B9-080E747A97CC}" type="presParOf" srcId="{7D458853-8731-4BA6-8440-B04CC78CAB6B}" destId="{42B8B5F5-5624-4C24-B135-57EA26DB405C}" srcOrd="0" destOrd="0" presId="urn:microsoft.com/office/officeart/2005/8/layout/list1"/>
    <dgm:cxn modelId="{D1E7326E-5BCD-46FD-A612-E20635E2DEB3}" type="presParOf" srcId="{7D458853-8731-4BA6-8440-B04CC78CAB6B}" destId="{1E467022-55D2-41A4-819B-E71C3822C11F}" srcOrd="1" destOrd="0" presId="urn:microsoft.com/office/officeart/2005/8/layout/list1"/>
    <dgm:cxn modelId="{45B7D871-8993-461E-938E-EC93F8A6FEC8}" type="presParOf" srcId="{39F5ABDA-942A-4D0A-9A34-17E99FF1D14A}" destId="{C66A9C69-0D57-423D-98FD-66B3B9DB3DCB}" srcOrd="1" destOrd="0" presId="urn:microsoft.com/office/officeart/2005/8/layout/list1"/>
    <dgm:cxn modelId="{8C8D0313-77F1-427B-BA6D-D77CA08458F9}" type="presParOf" srcId="{39F5ABDA-942A-4D0A-9A34-17E99FF1D14A}" destId="{1AB3C5D1-FE57-4A84-8BC5-BDF796F8260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C6D15B-4BFC-4A66-9102-D9D5A713BA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417A8C-BFF0-48FE-876C-6A1C0A78281F}">
      <dgm:prSet phldrT="[Text]" custT="1"/>
      <dgm:spPr>
        <a:solidFill>
          <a:srgbClr val="F36A26"/>
        </a:solidFill>
      </dgm:spPr>
      <dgm:t>
        <a:bodyPr/>
        <a:lstStyle/>
        <a:p>
          <a:r>
            <a:rPr lang="en-CA" sz="3200" dirty="0">
              <a:latin typeface="News Gothic Std" panose="020B0506020203020204" pitchFamily="34" charset="0"/>
            </a:rPr>
            <a:t>Frequency</a:t>
          </a:r>
        </a:p>
      </dgm:t>
    </dgm:pt>
    <dgm:pt modelId="{CECCC5D6-7B65-40D4-9365-437D6F79715F}" type="parTrans" cxnId="{6D959C8E-72FE-4314-9718-AA268F3D30C6}">
      <dgm:prSet/>
      <dgm:spPr/>
      <dgm:t>
        <a:bodyPr/>
        <a:lstStyle/>
        <a:p>
          <a:endParaRPr lang="en-CA" sz="2000">
            <a:latin typeface="News Gothic Std" panose="020B0506020203020204" pitchFamily="34" charset="0"/>
          </a:endParaRPr>
        </a:p>
      </dgm:t>
    </dgm:pt>
    <dgm:pt modelId="{51F1F5C0-97B8-43A2-8023-8D61AFD2B787}" type="sibTrans" cxnId="{6D959C8E-72FE-4314-9718-AA268F3D30C6}">
      <dgm:prSet/>
      <dgm:spPr/>
      <dgm:t>
        <a:bodyPr/>
        <a:lstStyle/>
        <a:p>
          <a:endParaRPr lang="en-CA" sz="2000">
            <a:latin typeface="News Gothic Std" panose="020B0506020203020204" pitchFamily="34" charset="0"/>
          </a:endParaRPr>
        </a:p>
      </dgm:t>
    </dgm:pt>
    <dgm:pt modelId="{654A9294-D485-49DF-BB5D-320CA292E814}">
      <dgm:prSet phldrT="[Text]" custT="1"/>
      <dgm:spPr>
        <a:ln w="57150">
          <a:solidFill>
            <a:srgbClr val="F36A26"/>
          </a:solidFill>
        </a:ln>
      </dgm:spPr>
      <dgm:t>
        <a:bodyPr/>
        <a:lstStyle/>
        <a:p>
          <a:r>
            <a:rPr lang="en-CA" sz="2400" dirty="0">
              <a:solidFill>
                <a:srgbClr val="2A3441"/>
              </a:solidFill>
              <a:latin typeface="News Gothic Std" panose="020B0506020203020204" pitchFamily="34" charset="0"/>
            </a:rPr>
            <a:t>As more incidents of abuse are experienced delays of disclosure </a:t>
          </a:r>
          <a:r>
            <a:rPr lang="en-CA" sz="2400" i="1" dirty="0">
              <a:solidFill>
                <a:srgbClr val="2A3441"/>
              </a:solidFill>
              <a:latin typeface="News Gothic Std" panose="020B0506020203020204" pitchFamily="34" charset="0"/>
            </a:rPr>
            <a:t>increase</a:t>
          </a:r>
          <a:endParaRPr lang="en-CA" sz="2400" dirty="0">
            <a:solidFill>
              <a:srgbClr val="2A3441"/>
            </a:solidFill>
            <a:latin typeface="News Gothic Std" panose="020B0506020203020204" pitchFamily="34" charset="0"/>
          </a:endParaRPr>
        </a:p>
      </dgm:t>
    </dgm:pt>
    <dgm:pt modelId="{576FC463-C8A5-4AC8-AA16-DAC3C3C19F20}" type="parTrans" cxnId="{F55186B3-3BEA-400A-AF2E-801EFCC1BA19}">
      <dgm:prSet/>
      <dgm:spPr/>
      <dgm:t>
        <a:bodyPr/>
        <a:lstStyle/>
        <a:p>
          <a:endParaRPr lang="en-CA" sz="2000">
            <a:latin typeface="News Gothic Std" panose="020B0506020203020204" pitchFamily="34" charset="0"/>
          </a:endParaRPr>
        </a:p>
      </dgm:t>
    </dgm:pt>
    <dgm:pt modelId="{4B9B8577-C14D-403E-9353-C2CF87AB8D82}" type="sibTrans" cxnId="{F55186B3-3BEA-400A-AF2E-801EFCC1BA19}">
      <dgm:prSet/>
      <dgm:spPr/>
      <dgm:t>
        <a:bodyPr/>
        <a:lstStyle/>
        <a:p>
          <a:endParaRPr lang="en-CA" sz="2000">
            <a:latin typeface="News Gothic Std" panose="020B0506020203020204" pitchFamily="34" charset="0"/>
          </a:endParaRPr>
        </a:p>
      </dgm:t>
    </dgm:pt>
    <dgm:pt modelId="{AE990FB7-791A-4FE9-80DB-721E19D909A7}">
      <dgm:prSet phldrT="[Text]" custT="1"/>
      <dgm:spPr>
        <a:ln w="57150">
          <a:solidFill>
            <a:srgbClr val="F36A26"/>
          </a:solidFill>
        </a:ln>
      </dgm:spPr>
      <dgm:t>
        <a:bodyPr/>
        <a:lstStyle/>
        <a:p>
          <a:endParaRPr lang="en-CA" sz="2400" dirty="0">
            <a:latin typeface="News Gothic Std" panose="020B0506020203020204" pitchFamily="34" charset="0"/>
          </a:endParaRPr>
        </a:p>
      </dgm:t>
    </dgm:pt>
    <dgm:pt modelId="{272251AB-C06E-4CBD-9FCE-56889403244D}" type="parTrans" cxnId="{1025721F-DAAC-40CD-9FF6-183F6749829C}">
      <dgm:prSet/>
      <dgm:spPr/>
      <dgm:t>
        <a:bodyPr/>
        <a:lstStyle/>
        <a:p>
          <a:endParaRPr lang="en-CA" sz="2000">
            <a:latin typeface="News Gothic Std" panose="020B0506020203020204" pitchFamily="34" charset="0"/>
          </a:endParaRPr>
        </a:p>
      </dgm:t>
    </dgm:pt>
    <dgm:pt modelId="{970B1649-4BB3-4AC4-B38C-DF5BD1D0CDE5}" type="sibTrans" cxnId="{1025721F-DAAC-40CD-9FF6-183F6749829C}">
      <dgm:prSet/>
      <dgm:spPr/>
      <dgm:t>
        <a:bodyPr/>
        <a:lstStyle/>
        <a:p>
          <a:endParaRPr lang="en-CA" sz="2000">
            <a:latin typeface="News Gothic Std" panose="020B0506020203020204" pitchFamily="34" charset="0"/>
          </a:endParaRPr>
        </a:p>
      </dgm:t>
    </dgm:pt>
    <dgm:pt modelId="{9EBFA0B7-7A52-4718-A8D2-164093E85777}">
      <dgm:prSet phldrT="[Text]" custT="1"/>
      <dgm:spPr>
        <a:ln w="57150">
          <a:solidFill>
            <a:srgbClr val="F36A26"/>
          </a:solidFill>
        </a:ln>
      </dgm:spPr>
      <dgm:t>
        <a:bodyPr/>
        <a:lstStyle/>
        <a:p>
          <a:endParaRPr lang="en-CA" sz="1100" dirty="0">
            <a:latin typeface="News Gothic Std" panose="020B0506020203020204" pitchFamily="34" charset="0"/>
          </a:endParaRPr>
        </a:p>
      </dgm:t>
    </dgm:pt>
    <dgm:pt modelId="{5B1414C4-1412-4749-AB62-6345A1EB46EF}" type="parTrans" cxnId="{D89E4681-8EA0-4ADC-AA69-E3014140BD7B}">
      <dgm:prSet/>
      <dgm:spPr/>
      <dgm:t>
        <a:bodyPr/>
        <a:lstStyle/>
        <a:p>
          <a:endParaRPr lang="en-CA"/>
        </a:p>
      </dgm:t>
    </dgm:pt>
    <dgm:pt modelId="{EA2D8008-993B-4394-B614-1682FA7329AA}" type="sibTrans" cxnId="{D89E4681-8EA0-4ADC-AA69-E3014140BD7B}">
      <dgm:prSet/>
      <dgm:spPr/>
      <dgm:t>
        <a:bodyPr/>
        <a:lstStyle/>
        <a:p>
          <a:endParaRPr lang="en-CA"/>
        </a:p>
      </dgm:t>
    </dgm:pt>
    <dgm:pt modelId="{39F5ABDA-942A-4D0A-9A34-17E99FF1D14A}" type="pres">
      <dgm:prSet presAssocID="{97C6D15B-4BFC-4A66-9102-D9D5A713BA9A}" presName="linear" presStyleCnt="0">
        <dgm:presLayoutVars>
          <dgm:dir/>
          <dgm:animLvl val="lvl"/>
          <dgm:resizeHandles val="exact"/>
        </dgm:presLayoutVars>
      </dgm:prSet>
      <dgm:spPr/>
      <dgm:t>
        <a:bodyPr/>
        <a:lstStyle/>
        <a:p>
          <a:endParaRPr lang="en-US"/>
        </a:p>
      </dgm:t>
    </dgm:pt>
    <dgm:pt modelId="{7D458853-8731-4BA6-8440-B04CC78CAB6B}" type="pres">
      <dgm:prSet presAssocID="{F4417A8C-BFF0-48FE-876C-6A1C0A78281F}" presName="parentLin" presStyleCnt="0"/>
      <dgm:spPr/>
    </dgm:pt>
    <dgm:pt modelId="{42B8B5F5-5624-4C24-B135-57EA26DB405C}" type="pres">
      <dgm:prSet presAssocID="{F4417A8C-BFF0-48FE-876C-6A1C0A78281F}" presName="parentLeftMargin" presStyleLbl="node1" presStyleIdx="0" presStyleCnt="1"/>
      <dgm:spPr/>
      <dgm:t>
        <a:bodyPr/>
        <a:lstStyle/>
        <a:p>
          <a:endParaRPr lang="en-US"/>
        </a:p>
      </dgm:t>
    </dgm:pt>
    <dgm:pt modelId="{1E467022-55D2-41A4-819B-E71C3822C11F}" type="pres">
      <dgm:prSet presAssocID="{F4417A8C-BFF0-48FE-876C-6A1C0A78281F}" presName="parentText" presStyleLbl="node1" presStyleIdx="0" presStyleCnt="1" custScaleY="572052" custLinFactY="43091" custLinFactNeighborX="-2247" custLinFactNeighborY="100000">
        <dgm:presLayoutVars>
          <dgm:chMax val="0"/>
          <dgm:bulletEnabled val="1"/>
        </dgm:presLayoutVars>
      </dgm:prSet>
      <dgm:spPr>
        <a:prstGeom prst="rect">
          <a:avLst/>
        </a:prstGeom>
      </dgm:spPr>
      <dgm:t>
        <a:bodyPr/>
        <a:lstStyle/>
        <a:p>
          <a:endParaRPr lang="en-US"/>
        </a:p>
      </dgm:t>
    </dgm:pt>
    <dgm:pt modelId="{C66A9C69-0D57-423D-98FD-66B3B9DB3DCB}" type="pres">
      <dgm:prSet presAssocID="{F4417A8C-BFF0-48FE-876C-6A1C0A78281F}" presName="negativeSpace" presStyleCnt="0"/>
      <dgm:spPr/>
    </dgm:pt>
    <dgm:pt modelId="{1AB3C5D1-FE57-4A84-8BC5-BDF796F82600}" type="pres">
      <dgm:prSet presAssocID="{F4417A8C-BFF0-48FE-876C-6A1C0A78281F}" presName="childText" presStyleLbl="conFgAcc1" presStyleIdx="0" presStyleCnt="1" custLinFactNeighborX="0" custLinFactNeighborY="50538">
        <dgm:presLayoutVars>
          <dgm:bulletEnabled val="1"/>
        </dgm:presLayoutVars>
      </dgm:prSet>
      <dgm:spPr/>
      <dgm:t>
        <a:bodyPr/>
        <a:lstStyle/>
        <a:p>
          <a:endParaRPr lang="en-US"/>
        </a:p>
      </dgm:t>
    </dgm:pt>
  </dgm:ptLst>
  <dgm:cxnLst>
    <dgm:cxn modelId="{452BE51D-2CE1-4843-BFAA-CE6F0014B9FB}" type="presOf" srcId="{97C6D15B-4BFC-4A66-9102-D9D5A713BA9A}" destId="{39F5ABDA-942A-4D0A-9A34-17E99FF1D14A}" srcOrd="0" destOrd="0" presId="urn:microsoft.com/office/officeart/2005/8/layout/list1"/>
    <dgm:cxn modelId="{1C6CDCC4-54D6-4027-9FA7-A1117D87E4FC}" type="presOf" srcId="{654A9294-D485-49DF-BB5D-320CA292E814}" destId="{1AB3C5D1-FE57-4A84-8BC5-BDF796F82600}" srcOrd="0" destOrd="1" presId="urn:microsoft.com/office/officeart/2005/8/layout/list1"/>
    <dgm:cxn modelId="{81751163-69CA-45D6-B47D-772944DDA140}" type="presOf" srcId="{9EBFA0B7-7A52-4718-A8D2-164093E85777}" destId="{1AB3C5D1-FE57-4A84-8BC5-BDF796F82600}" srcOrd="0" destOrd="0" presId="urn:microsoft.com/office/officeart/2005/8/layout/list1"/>
    <dgm:cxn modelId="{1025721F-DAAC-40CD-9FF6-183F6749829C}" srcId="{F4417A8C-BFF0-48FE-876C-6A1C0A78281F}" destId="{AE990FB7-791A-4FE9-80DB-721E19D909A7}" srcOrd="2" destOrd="0" parTransId="{272251AB-C06E-4CBD-9FCE-56889403244D}" sibTransId="{970B1649-4BB3-4AC4-B38C-DF5BD1D0CDE5}"/>
    <dgm:cxn modelId="{D299854B-1290-4551-993C-69C116ECBE34}" type="presOf" srcId="{F4417A8C-BFF0-48FE-876C-6A1C0A78281F}" destId="{1E467022-55D2-41A4-819B-E71C3822C11F}" srcOrd="1" destOrd="0" presId="urn:microsoft.com/office/officeart/2005/8/layout/list1"/>
    <dgm:cxn modelId="{D89E4681-8EA0-4ADC-AA69-E3014140BD7B}" srcId="{F4417A8C-BFF0-48FE-876C-6A1C0A78281F}" destId="{9EBFA0B7-7A52-4718-A8D2-164093E85777}" srcOrd="0" destOrd="0" parTransId="{5B1414C4-1412-4749-AB62-6345A1EB46EF}" sibTransId="{EA2D8008-993B-4394-B614-1682FA7329AA}"/>
    <dgm:cxn modelId="{6D959C8E-72FE-4314-9718-AA268F3D30C6}" srcId="{97C6D15B-4BFC-4A66-9102-D9D5A713BA9A}" destId="{F4417A8C-BFF0-48FE-876C-6A1C0A78281F}" srcOrd="0" destOrd="0" parTransId="{CECCC5D6-7B65-40D4-9365-437D6F79715F}" sibTransId="{51F1F5C0-97B8-43A2-8023-8D61AFD2B787}"/>
    <dgm:cxn modelId="{B28C652F-BC00-434B-83AE-A316E978878C}" type="presOf" srcId="{AE990FB7-791A-4FE9-80DB-721E19D909A7}" destId="{1AB3C5D1-FE57-4A84-8BC5-BDF796F82600}" srcOrd="0" destOrd="2" presId="urn:microsoft.com/office/officeart/2005/8/layout/list1"/>
    <dgm:cxn modelId="{3C441527-AD8F-4FF4-B50D-D94E7E663065}" type="presOf" srcId="{F4417A8C-BFF0-48FE-876C-6A1C0A78281F}" destId="{42B8B5F5-5624-4C24-B135-57EA26DB405C}" srcOrd="0" destOrd="0" presId="urn:microsoft.com/office/officeart/2005/8/layout/list1"/>
    <dgm:cxn modelId="{F55186B3-3BEA-400A-AF2E-801EFCC1BA19}" srcId="{F4417A8C-BFF0-48FE-876C-6A1C0A78281F}" destId="{654A9294-D485-49DF-BB5D-320CA292E814}" srcOrd="1" destOrd="0" parTransId="{576FC463-C8A5-4AC8-AA16-DAC3C3C19F20}" sibTransId="{4B9B8577-C14D-403E-9353-C2CF87AB8D82}"/>
    <dgm:cxn modelId="{85F18797-AE3B-4139-A69F-B578B95FDA9E}" type="presParOf" srcId="{39F5ABDA-942A-4D0A-9A34-17E99FF1D14A}" destId="{7D458853-8731-4BA6-8440-B04CC78CAB6B}" srcOrd="0" destOrd="0" presId="urn:microsoft.com/office/officeart/2005/8/layout/list1"/>
    <dgm:cxn modelId="{670FB5ED-AB24-462E-95B9-080E747A97CC}" type="presParOf" srcId="{7D458853-8731-4BA6-8440-B04CC78CAB6B}" destId="{42B8B5F5-5624-4C24-B135-57EA26DB405C}" srcOrd="0" destOrd="0" presId="urn:microsoft.com/office/officeart/2005/8/layout/list1"/>
    <dgm:cxn modelId="{D1E7326E-5BCD-46FD-A612-E20635E2DEB3}" type="presParOf" srcId="{7D458853-8731-4BA6-8440-B04CC78CAB6B}" destId="{1E467022-55D2-41A4-819B-E71C3822C11F}" srcOrd="1" destOrd="0" presId="urn:microsoft.com/office/officeart/2005/8/layout/list1"/>
    <dgm:cxn modelId="{45B7D871-8993-461E-938E-EC93F8A6FEC8}" type="presParOf" srcId="{39F5ABDA-942A-4D0A-9A34-17E99FF1D14A}" destId="{C66A9C69-0D57-423D-98FD-66B3B9DB3DCB}" srcOrd="1" destOrd="0" presId="urn:microsoft.com/office/officeart/2005/8/layout/list1"/>
    <dgm:cxn modelId="{8C8D0313-77F1-427B-BA6D-D77CA08458F9}" type="presParOf" srcId="{39F5ABDA-942A-4D0A-9A34-17E99FF1D14A}" destId="{1AB3C5D1-FE57-4A84-8BC5-BDF796F8260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C6D15B-4BFC-4A66-9102-D9D5A713BA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417A8C-BFF0-48FE-876C-6A1C0A78281F}">
      <dgm:prSet phldrT="[Text]" custT="1"/>
      <dgm:spPr>
        <a:solidFill>
          <a:srgbClr val="E8B852"/>
        </a:solidFill>
      </dgm:spPr>
      <dgm:t>
        <a:bodyPr/>
        <a:lstStyle/>
        <a:p>
          <a:r>
            <a:rPr lang="en-CA" sz="3200" dirty="0">
              <a:latin typeface="News Gothic Std" panose="020B0506020203020204" pitchFamily="34" charset="0"/>
            </a:rPr>
            <a:t>Relation</a:t>
          </a:r>
        </a:p>
      </dgm:t>
    </dgm:pt>
    <dgm:pt modelId="{CECCC5D6-7B65-40D4-9365-437D6F79715F}" type="parTrans" cxnId="{6D959C8E-72FE-4314-9718-AA268F3D30C6}">
      <dgm:prSet/>
      <dgm:spPr/>
      <dgm:t>
        <a:bodyPr/>
        <a:lstStyle/>
        <a:p>
          <a:endParaRPr lang="en-CA" sz="2000">
            <a:latin typeface="News Gothic Std" panose="020B0506020203020204" pitchFamily="34" charset="0"/>
          </a:endParaRPr>
        </a:p>
      </dgm:t>
    </dgm:pt>
    <dgm:pt modelId="{51F1F5C0-97B8-43A2-8023-8D61AFD2B787}" type="sibTrans" cxnId="{6D959C8E-72FE-4314-9718-AA268F3D30C6}">
      <dgm:prSet/>
      <dgm:spPr/>
      <dgm:t>
        <a:bodyPr/>
        <a:lstStyle/>
        <a:p>
          <a:endParaRPr lang="en-CA" sz="2000">
            <a:latin typeface="News Gothic Std" panose="020B0506020203020204" pitchFamily="34" charset="0"/>
          </a:endParaRPr>
        </a:p>
      </dgm:t>
    </dgm:pt>
    <dgm:pt modelId="{654A9294-D485-49DF-BB5D-320CA292E814}">
      <dgm:prSet phldrT="[Text]" custT="1"/>
      <dgm:spPr>
        <a:ln w="57150">
          <a:solidFill>
            <a:srgbClr val="E8B852"/>
          </a:solidFill>
        </a:ln>
      </dgm:spPr>
      <dgm:t>
        <a:bodyPr/>
        <a:lstStyle/>
        <a:p>
          <a:r>
            <a:rPr lang="en-US" sz="2400" dirty="0">
              <a:solidFill>
                <a:srgbClr val="2A3441"/>
              </a:solidFill>
              <a:latin typeface="News Gothic Std" panose="020B0506020203020204" pitchFamily="34" charset="0"/>
            </a:rPr>
            <a:t>When abusers are more closely related delays of disclosure </a:t>
          </a:r>
          <a:r>
            <a:rPr lang="en-US" sz="2400" i="1" dirty="0">
              <a:solidFill>
                <a:srgbClr val="2A3441"/>
              </a:solidFill>
              <a:latin typeface="News Gothic Std" panose="020B0506020203020204" pitchFamily="34" charset="0"/>
            </a:rPr>
            <a:t>increase</a:t>
          </a:r>
          <a:endParaRPr lang="en-CA" sz="2400" i="1" dirty="0">
            <a:solidFill>
              <a:srgbClr val="2A3441"/>
            </a:solidFill>
            <a:latin typeface="News Gothic Std" panose="020B0506020203020204" pitchFamily="34" charset="0"/>
          </a:endParaRPr>
        </a:p>
      </dgm:t>
    </dgm:pt>
    <dgm:pt modelId="{576FC463-C8A5-4AC8-AA16-DAC3C3C19F20}" type="parTrans" cxnId="{F55186B3-3BEA-400A-AF2E-801EFCC1BA19}">
      <dgm:prSet/>
      <dgm:spPr/>
      <dgm:t>
        <a:bodyPr/>
        <a:lstStyle/>
        <a:p>
          <a:endParaRPr lang="en-CA" sz="2000">
            <a:latin typeface="News Gothic Std" panose="020B0506020203020204" pitchFamily="34" charset="0"/>
          </a:endParaRPr>
        </a:p>
      </dgm:t>
    </dgm:pt>
    <dgm:pt modelId="{4B9B8577-C14D-403E-9353-C2CF87AB8D82}" type="sibTrans" cxnId="{F55186B3-3BEA-400A-AF2E-801EFCC1BA19}">
      <dgm:prSet/>
      <dgm:spPr/>
      <dgm:t>
        <a:bodyPr/>
        <a:lstStyle/>
        <a:p>
          <a:endParaRPr lang="en-CA" sz="2000">
            <a:latin typeface="News Gothic Std" panose="020B0506020203020204" pitchFamily="34" charset="0"/>
          </a:endParaRPr>
        </a:p>
      </dgm:t>
    </dgm:pt>
    <dgm:pt modelId="{AE990FB7-791A-4FE9-80DB-721E19D909A7}">
      <dgm:prSet phldrT="[Text]" custT="1"/>
      <dgm:spPr>
        <a:ln w="57150">
          <a:solidFill>
            <a:srgbClr val="E8B852"/>
          </a:solidFill>
        </a:ln>
      </dgm:spPr>
      <dgm:t>
        <a:bodyPr/>
        <a:lstStyle/>
        <a:p>
          <a:endParaRPr lang="en-CA" sz="2400" dirty="0">
            <a:latin typeface="News Gothic Std" panose="020B0506020203020204" pitchFamily="34" charset="0"/>
          </a:endParaRPr>
        </a:p>
      </dgm:t>
    </dgm:pt>
    <dgm:pt modelId="{272251AB-C06E-4CBD-9FCE-56889403244D}" type="parTrans" cxnId="{1025721F-DAAC-40CD-9FF6-183F6749829C}">
      <dgm:prSet/>
      <dgm:spPr/>
      <dgm:t>
        <a:bodyPr/>
        <a:lstStyle/>
        <a:p>
          <a:endParaRPr lang="en-CA" sz="2000">
            <a:latin typeface="News Gothic Std" panose="020B0506020203020204" pitchFamily="34" charset="0"/>
          </a:endParaRPr>
        </a:p>
      </dgm:t>
    </dgm:pt>
    <dgm:pt modelId="{970B1649-4BB3-4AC4-B38C-DF5BD1D0CDE5}" type="sibTrans" cxnId="{1025721F-DAAC-40CD-9FF6-183F6749829C}">
      <dgm:prSet/>
      <dgm:spPr/>
      <dgm:t>
        <a:bodyPr/>
        <a:lstStyle/>
        <a:p>
          <a:endParaRPr lang="en-CA" sz="2000">
            <a:latin typeface="News Gothic Std" panose="020B0506020203020204" pitchFamily="34" charset="0"/>
          </a:endParaRPr>
        </a:p>
      </dgm:t>
    </dgm:pt>
    <dgm:pt modelId="{9EBFA0B7-7A52-4718-A8D2-164093E85777}">
      <dgm:prSet phldrT="[Text]" custT="1"/>
      <dgm:spPr>
        <a:ln w="57150">
          <a:solidFill>
            <a:srgbClr val="E8B852"/>
          </a:solidFill>
        </a:ln>
      </dgm:spPr>
      <dgm:t>
        <a:bodyPr/>
        <a:lstStyle/>
        <a:p>
          <a:endParaRPr lang="en-CA" sz="1100" dirty="0">
            <a:latin typeface="News Gothic Std" panose="020B0506020203020204" pitchFamily="34" charset="0"/>
          </a:endParaRPr>
        </a:p>
      </dgm:t>
    </dgm:pt>
    <dgm:pt modelId="{5B1414C4-1412-4749-AB62-6345A1EB46EF}" type="parTrans" cxnId="{D89E4681-8EA0-4ADC-AA69-E3014140BD7B}">
      <dgm:prSet/>
      <dgm:spPr/>
      <dgm:t>
        <a:bodyPr/>
        <a:lstStyle/>
        <a:p>
          <a:endParaRPr lang="en-CA"/>
        </a:p>
      </dgm:t>
    </dgm:pt>
    <dgm:pt modelId="{EA2D8008-993B-4394-B614-1682FA7329AA}" type="sibTrans" cxnId="{D89E4681-8EA0-4ADC-AA69-E3014140BD7B}">
      <dgm:prSet/>
      <dgm:spPr/>
      <dgm:t>
        <a:bodyPr/>
        <a:lstStyle/>
        <a:p>
          <a:endParaRPr lang="en-CA"/>
        </a:p>
      </dgm:t>
    </dgm:pt>
    <dgm:pt modelId="{0A53BAB7-0782-4A8C-B61D-8995C0FE826D}">
      <dgm:prSet custT="1"/>
      <dgm:spPr>
        <a:ln w="57150">
          <a:solidFill>
            <a:srgbClr val="E8B852"/>
          </a:solidFill>
        </a:ln>
      </dgm:spPr>
      <dgm:t>
        <a:bodyPr/>
        <a:lstStyle/>
        <a:p>
          <a:r>
            <a:rPr lang="en-US" sz="2400" dirty="0">
              <a:solidFill>
                <a:srgbClr val="2A3441"/>
              </a:solidFill>
              <a:latin typeface="News Gothic Std" panose="020B0506020203020204" pitchFamily="34" charset="0"/>
            </a:rPr>
            <a:t>92% of perpetrators had a previous relationship with victims</a:t>
          </a:r>
          <a:endParaRPr lang="en-CA" sz="2400" dirty="0">
            <a:solidFill>
              <a:srgbClr val="2A3441"/>
            </a:solidFill>
            <a:latin typeface="News Gothic Std" panose="020B0506020203020204" pitchFamily="34" charset="0"/>
          </a:endParaRPr>
        </a:p>
      </dgm:t>
    </dgm:pt>
    <dgm:pt modelId="{3E9EE9D7-D1CE-4A1A-B948-573BEEF638FF}" type="parTrans" cxnId="{4F0EABDE-299C-4273-A045-99E6D07B4526}">
      <dgm:prSet/>
      <dgm:spPr/>
      <dgm:t>
        <a:bodyPr/>
        <a:lstStyle/>
        <a:p>
          <a:endParaRPr lang="en-CA"/>
        </a:p>
      </dgm:t>
    </dgm:pt>
    <dgm:pt modelId="{51DCDAA3-ED6B-44D3-A4F0-1FBCE1F79AC0}" type="sibTrans" cxnId="{4F0EABDE-299C-4273-A045-99E6D07B4526}">
      <dgm:prSet/>
      <dgm:spPr/>
      <dgm:t>
        <a:bodyPr/>
        <a:lstStyle/>
        <a:p>
          <a:endParaRPr lang="en-CA"/>
        </a:p>
      </dgm:t>
    </dgm:pt>
    <dgm:pt modelId="{E96C4047-4AD8-4816-B758-F666A61F4250}">
      <dgm:prSet custT="1"/>
      <dgm:spPr>
        <a:ln w="57150">
          <a:solidFill>
            <a:srgbClr val="E8B852"/>
          </a:solidFill>
        </a:ln>
      </dgm:spPr>
      <dgm:t>
        <a:bodyPr/>
        <a:lstStyle/>
        <a:p>
          <a:r>
            <a:rPr lang="en-US" sz="2400" dirty="0">
              <a:solidFill>
                <a:srgbClr val="2A3441"/>
              </a:solidFill>
              <a:latin typeface="News Gothic Std" panose="020B0506020203020204" pitchFamily="34" charset="0"/>
            </a:rPr>
            <a:t>18% of perpetrators were primary caregivers</a:t>
          </a:r>
          <a:endParaRPr lang="en-CA" sz="2400" dirty="0">
            <a:solidFill>
              <a:srgbClr val="2A3441"/>
            </a:solidFill>
            <a:latin typeface="News Gothic Std" panose="020B0506020203020204" pitchFamily="34" charset="0"/>
          </a:endParaRPr>
        </a:p>
      </dgm:t>
    </dgm:pt>
    <dgm:pt modelId="{02DD0E18-C23F-4D4B-8DED-BC6DE19D4CF5}" type="parTrans" cxnId="{EEBEA63C-C75A-4E5E-98D6-9255956E7BCA}">
      <dgm:prSet/>
      <dgm:spPr/>
      <dgm:t>
        <a:bodyPr/>
        <a:lstStyle/>
        <a:p>
          <a:endParaRPr lang="en-CA"/>
        </a:p>
      </dgm:t>
    </dgm:pt>
    <dgm:pt modelId="{F3D3CF65-8F77-41FF-9496-953C33958469}" type="sibTrans" cxnId="{EEBEA63C-C75A-4E5E-98D6-9255956E7BCA}">
      <dgm:prSet/>
      <dgm:spPr/>
      <dgm:t>
        <a:bodyPr/>
        <a:lstStyle/>
        <a:p>
          <a:endParaRPr lang="en-CA"/>
        </a:p>
      </dgm:t>
    </dgm:pt>
    <dgm:pt modelId="{E9408C60-D5D3-4983-BA08-67E138FA8A91}">
      <dgm:prSet custT="1"/>
      <dgm:spPr>
        <a:ln w="57150">
          <a:solidFill>
            <a:srgbClr val="E8B852"/>
          </a:solidFill>
        </a:ln>
      </dgm:spPr>
      <dgm:t>
        <a:bodyPr/>
        <a:lstStyle/>
        <a:p>
          <a:r>
            <a:rPr lang="en-US" sz="2400" dirty="0">
              <a:solidFill>
                <a:srgbClr val="2A3441"/>
              </a:solidFill>
              <a:latin typeface="News Gothic Std" panose="020B0506020203020204" pitchFamily="34" charset="0"/>
            </a:rPr>
            <a:t>80% committed more than 1 incident</a:t>
          </a:r>
          <a:endParaRPr lang="en-CA" sz="2400" dirty="0">
            <a:solidFill>
              <a:srgbClr val="2A3441"/>
            </a:solidFill>
            <a:latin typeface="News Gothic Std" panose="020B0506020203020204" pitchFamily="34" charset="0"/>
          </a:endParaRPr>
        </a:p>
      </dgm:t>
    </dgm:pt>
    <dgm:pt modelId="{FACC6638-A168-4F3D-A7BA-EC2DB94B333C}" type="parTrans" cxnId="{D1F51BAE-299A-4184-87B2-184DFBBDA24B}">
      <dgm:prSet/>
      <dgm:spPr/>
      <dgm:t>
        <a:bodyPr/>
        <a:lstStyle/>
        <a:p>
          <a:endParaRPr lang="en-CA"/>
        </a:p>
      </dgm:t>
    </dgm:pt>
    <dgm:pt modelId="{37D32604-D738-43C6-80A7-3587335C0DC1}" type="sibTrans" cxnId="{D1F51BAE-299A-4184-87B2-184DFBBDA24B}">
      <dgm:prSet/>
      <dgm:spPr/>
      <dgm:t>
        <a:bodyPr/>
        <a:lstStyle/>
        <a:p>
          <a:endParaRPr lang="en-CA"/>
        </a:p>
      </dgm:t>
    </dgm:pt>
    <dgm:pt modelId="{20A9E07F-A6E8-4933-B2E3-25F99E602113}">
      <dgm:prSet custT="1"/>
      <dgm:spPr>
        <a:ln w="57150">
          <a:solidFill>
            <a:srgbClr val="E8B852"/>
          </a:solidFill>
        </a:ln>
      </dgm:spPr>
      <dgm:t>
        <a:bodyPr/>
        <a:lstStyle/>
        <a:p>
          <a:r>
            <a:rPr lang="en-US" sz="2400" dirty="0">
              <a:solidFill>
                <a:srgbClr val="2A3441"/>
              </a:solidFill>
              <a:latin typeface="News Gothic Std" panose="020B0506020203020204" pitchFamily="34" charset="0"/>
            </a:rPr>
            <a:t>60% committed 10 or more incidents </a:t>
          </a:r>
          <a:endParaRPr lang="en-CA" sz="2400" dirty="0">
            <a:solidFill>
              <a:srgbClr val="2A3441"/>
            </a:solidFill>
            <a:latin typeface="News Gothic Std" panose="020B0506020203020204" pitchFamily="34" charset="0"/>
          </a:endParaRPr>
        </a:p>
      </dgm:t>
    </dgm:pt>
    <dgm:pt modelId="{754B8710-CF58-4FFD-8E0F-FC4013C7F8A0}" type="parTrans" cxnId="{A23E1FD1-310B-41AD-B07E-637BA598447B}">
      <dgm:prSet/>
      <dgm:spPr/>
      <dgm:t>
        <a:bodyPr/>
        <a:lstStyle/>
        <a:p>
          <a:endParaRPr lang="en-CA"/>
        </a:p>
      </dgm:t>
    </dgm:pt>
    <dgm:pt modelId="{2DB7CCC7-E266-4F2F-8C6E-405BE85D05E1}" type="sibTrans" cxnId="{A23E1FD1-310B-41AD-B07E-637BA598447B}">
      <dgm:prSet/>
      <dgm:spPr/>
      <dgm:t>
        <a:bodyPr/>
        <a:lstStyle/>
        <a:p>
          <a:endParaRPr lang="en-CA"/>
        </a:p>
      </dgm:t>
    </dgm:pt>
    <dgm:pt modelId="{39F5ABDA-942A-4D0A-9A34-17E99FF1D14A}" type="pres">
      <dgm:prSet presAssocID="{97C6D15B-4BFC-4A66-9102-D9D5A713BA9A}" presName="linear" presStyleCnt="0">
        <dgm:presLayoutVars>
          <dgm:dir/>
          <dgm:animLvl val="lvl"/>
          <dgm:resizeHandles val="exact"/>
        </dgm:presLayoutVars>
      </dgm:prSet>
      <dgm:spPr/>
      <dgm:t>
        <a:bodyPr/>
        <a:lstStyle/>
        <a:p>
          <a:endParaRPr lang="en-US"/>
        </a:p>
      </dgm:t>
    </dgm:pt>
    <dgm:pt modelId="{7D458853-8731-4BA6-8440-B04CC78CAB6B}" type="pres">
      <dgm:prSet presAssocID="{F4417A8C-BFF0-48FE-876C-6A1C0A78281F}" presName="parentLin" presStyleCnt="0"/>
      <dgm:spPr/>
    </dgm:pt>
    <dgm:pt modelId="{42B8B5F5-5624-4C24-B135-57EA26DB405C}" type="pres">
      <dgm:prSet presAssocID="{F4417A8C-BFF0-48FE-876C-6A1C0A78281F}" presName="parentLeftMargin" presStyleLbl="node1" presStyleIdx="0" presStyleCnt="1"/>
      <dgm:spPr/>
      <dgm:t>
        <a:bodyPr/>
        <a:lstStyle/>
        <a:p>
          <a:endParaRPr lang="en-US"/>
        </a:p>
      </dgm:t>
    </dgm:pt>
    <dgm:pt modelId="{1E467022-55D2-41A4-819B-E71C3822C11F}" type="pres">
      <dgm:prSet presAssocID="{F4417A8C-BFF0-48FE-876C-6A1C0A78281F}" presName="parentText" presStyleLbl="node1" presStyleIdx="0" presStyleCnt="1" custScaleY="420042" custLinFactY="43091" custLinFactNeighborX="-2247" custLinFactNeighborY="100000">
        <dgm:presLayoutVars>
          <dgm:chMax val="0"/>
          <dgm:bulletEnabled val="1"/>
        </dgm:presLayoutVars>
      </dgm:prSet>
      <dgm:spPr>
        <a:prstGeom prst="rect">
          <a:avLst/>
        </a:prstGeom>
      </dgm:spPr>
      <dgm:t>
        <a:bodyPr/>
        <a:lstStyle/>
        <a:p>
          <a:endParaRPr lang="en-US"/>
        </a:p>
      </dgm:t>
    </dgm:pt>
    <dgm:pt modelId="{C66A9C69-0D57-423D-98FD-66B3B9DB3DCB}" type="pres">
      <dgm:prSet presAssocID="{F4417A8C-BFF0-48FE-876C-6A1C0A78281F}" presName="negativeSpace" presStyleCnt="0"/>
      <dgm:spPr/>
    </dgm:pt>
    <dgm:pt modelId="{1AB3C5D1-FE57-4A84-8BC5-BDF796F82600}" type="pres">
      <dgm:prSet presAssocID="{F4417A8C-BFF0-48FE-876C-6A1C0A78281F}" presName="childText" presStyleLbl="conFgAcc1" presStyleIdx="0" presStyleCnt="1" custLinFactNeighborX="0" custLinFactNeighborY="50538">
        <dgm:presLayoutVars>
          <dgm:bulletEnabled val="1"/>
        </dgm:presLayoutVars>
      </dgm:prSet>
      <dgm:spPr/>
      <dgm:t>
        <a:bodyPr/>
        <a:lstStyle/>
        <a:p>
          <a:endParaRPr lang="en-US"/>
        </a:p>
      </dgm:t>
    </dgm:pt>
  </dgm:ptLst>
  <dgm:cxnLst>
    <dgm:cxn modelId="{A23E1FD1-310B-41AD-B07E-637BA598447B}" srcId="{E96C4047-4AD8-4816-B758-F666A61F4250}" destId="{20A9E07F-A6E8-4933-B2E3-25F99E602113}" srcOrd="1" destOrd="0" parTransId="{754B8710-CF58-4FFD-8E0F-FC4013C7F8A0}" sibTransId="{2DB7CCC7-E266-4F2F-8C6E-405BE85D05E1}"/>
    <dgm:cxn modelId="{EEBEA63C-C75A-4E5E-98D6-9255956E7BCA}" srcId="{F4417A8C-BFF0-48FE-876C-6A1C0A78281F}" destId="{E96C4047-4AD8-4816-B758-F666A61F4250}" srcOrd="3" destOrd="0" parTransId="{02DD0E18-C23F-4D4B-8DED-BC6DE19D4CF5}" sibTransId="{F3D3CF65-8F77-41FF-9496-953C33958469}"/>
    <dgm:cxn modelId="{3C441527-AD8F-4FF4-B50D-D94E7E663065}" type="presOf" srcId="{F4417A8C-BFF0-48FE-876C-6A1C0A78281F}" destId="{42B8B5F5-5624-4C24-B135-57EA26DB405C}" srcOrd="0" destOrd="0" presId="urn:microsoft.com/office/officeart/2005/8/layout/list1"/>
    <dgm:cxn modelId="{1C6CDCC4-54D6-4027-9FA7-A1117D87E4FC}" type="presOf" srcId="{654A9294-D485-49DF-BB5D-320CA292E814}" destId="{1AB3C5D1-FE57-4A84-8BC5-BDF796F82600}" srcOrd="0" destOrd="1" presId="urn:microsoft.com/office/officeart/2005/8/layout/list1"/>
    <dgm:cxn modelId="{452BE51D-2CE1-4843-BFAA-CE6F0014B9FB}" type="presOf" srcId="{97C6D15B-4BFC-4A66-9102-D9D5A713BA9A}" destId="{39F5ABDA-942A-4D0A-9A34-17E99FF1D14A}" srcOrd="0" destOrd="0" presId="urn:microsoft.com/office/officeart/2005/8/layout/list1"/>
    <dgm:cxn modelId="{D89E4681-8EA0-4ADC-AA69-E3014140BD7B}" srcId="{F4417A8C-BFF0-48FE-876C-6A1C0A78281F}" destId="{9EBFA0B7-7A52-4718-A8D2-164093E85777}" srcOrd="0" destOrd="0" parTransId="{5B1414C4-1412-4749-AB62-6345A1EB46EF}" sibTransId="{EA2D8008-993B-4394-B614-1682FA7329AA}"/>
    <dgm:cxn modelId="{B28C652F-BC00-434B-83AE-A316E978878C}" type="presOf" srcId="{AE990FB7-791A-4FE9-80DB-721E19D909A7}" destId="{1AB3C5D1-FE57-4A84-8BC5-BDF796F82600}" srcOrd="0" destOrd="6" presId="urn:microsoft.com/office/officeart/2005/8/layout/list1"/>
    <dgm:cxn modelId="{81751163-69CA-45D6-B47D-772944DDA140}" type="presOf" srcId="{9EBFA0B7-7A52-4718-A8D2-164093E85777}" destId="{1AB3C5D1-FE57-4A84-8BC5-BDF796F82600}" srcOrd="0" destOrd="0" presId="urn:microsoft.com/office/officeart/2005/8/layout/list1"/>
    <dgm:cxn modelId="{4C78FDBA-32BF-4D57-A656-E9C7E81CC2CD}" type="presOf" srcId="{E9408C60-D5D3-4983-BA08-67E138FA8A91}" destId="{1AB3C5D1-FE57-4A84-8BC5-BDF796F82600}" srcOrd="0" destOrd="4" presId="urn:microsoft.com/office/officeart/2005/8/layout/list1"/>
    <dgm:cxn modelId="{1BA546ED-3D67-4B16-86ED-792EC0B2DDD1}" type="presOf" srcId="{E96C4047-4AD8-4816-B758-F666A61F4250}" destId="{1AB3C5D1-FE57-4A84-8BC5-BDF796F82600}" srcOrd="0" destOrd="3" presId="urn:microsoft.com/office/officeart/2005/8/layout/list1"/>
    <dgm:cxn modelId="{6D959C8E-72FE-4314-9718-AA268F3D30C6}" srcId="{97C6D15B-4BFC-4A66-9102-D9D5A713BA9A}" destId="{F4417A8C-BFF0-48FE-876C-6A1C0A78281F}" srcOrd="0" destOrd="0" parTransId="{CECCC5D6-7B65-40D4-9365-437D6F79715F}" sibTransId="{51F1F5C0-97B8-43A2-8023-8D61AFD2B787}"/>
    <dgm:cxn modelId="{D1F51BAE-299A-4184-87B2-184DFBBDA24B}" srcId="{E96C4047-4AD8-4816-B758-F666A61F4250}" destId="{E9408C60-D5D3-4983-BA08-67E138FA8A91}" srcOrd="0" destOrd="0" parTransId="{FACC6638-A168-4F3D-A7BA-EC2DB94B333C}" sibTransId="{37D32604-D738-43C6-80A7-3587335C0DC1}"/>
    <dgm:cxn modelId="{D299854B-1290-4551-993C-69C116ECBE34}" type="presOf" srcId="{F4417A8C-BFF0-48FE-876C-6A1C0A78281F}" destId="{1E467022-55D2-41A4-819B-E71C3822C11F}" srcOrd="1" destOrd="0" presId="urn:microsoft.com/office/officeart/2005/8/layout/list1"/>
    <dgm:cxn modelId="{AD4D77BA-36CE-4325-B4AE-1F7FA1E363D4}" type="presOf" srcId="{0A53BAB7-0782-4A8C-B61D-8995C0FE826D}" destId="{1AB3C5D1-FE57-4A84-8BC5-BDF796F82600}" srcOrd="0" destOrd="2" presId="urn:microsoft.com/office/officeart/2005/8/layout/list1"/>
    <dgm:cxn modelId="{EA7F670D-5F8D-4FBC-9858-D77C15F2A228}" type="presOf" srcId="{20A9E07F-A6E8-4933-B2E3-25F99E602113}" destId="{1AB3C5D1-FE57-4A84-8BC5-BDF796F82600}" srcOrd="0" destOrd="5" presId="urn:microsoft.com/office/officeart/2005/8/layout/list1"/>
    <dgm:cxn modelId="{4F0EABDE-299C-4273-A045-99E6D07B4526}" srcId="{F4417A8C-BFF0-48FE-876C-6A1C0A78281F}" destId="{0A53BAB7-0782-4A8C-B61D-8995C0FE826D}" srcOrd="2" destOrd="0" parTransId="{3E9EE9D7-D1CE-4A1A-B948-573BEEF638FF}" sibTransId="{51DCDAA3-ED6B-44D3-A4F0-1FBCE1F79AC0}"/>
    <dgm:cxn modelId="{1025721F-DAAC-40CD-9FF6-183F6749829C}" srcId="{F4417A8C-BFF0-48FE-876C-6A1C0A78281F}" destId="{AE990FB7-791A-4FE9-80DB-721E19D909A7}" srcOrd="4" destOrd="0" parTransId="{272251AB-C06E-4CBD-9FCE-56889403244D}" sibTransId="{970B1649-4BB3-4AC4-B38C-DF5BD1D0CDE5}"/>
    <dgm:cxn modelId="{F55186B3-3BEA-400A-AF2E-801EFCC1BA19}" srcId="{F4417A8C-BFF0-48FE-876C-6A1C0A78281F}" destId="{654A9294-D485-49DF-BB5D-320CA292E814}" srcOrd="1" destOrd="0" parTransId="{576FC463-C8A5-4AC8-AA16-DAC3C3C19F20}" sibTransId="{4B9B8577-C14D-403E-9353-C2CF87AB8D82}"/>
    <dgm:cxn modelId="{85F18797-AE3B-4139-A69F-B578B95FDA9E}" type="presParOf" srcId="{39F5ABDA-942A-4D0A-9A34-17E99FF1D14A}" destId="{7D458853-8731-4BA6-8440-B04CC78CAB6B}" srcOrd="0" destOrd="0" presId="urn:microsoft.com/office/officeart/2005/8/layout/list1"/>
    <dgm:cxn modelId="{670FB5ED-AB24-462E-95B9-080E747A97CC}" type="presParOf" srcId="{7D458853-8731-4BA6-8440-B04CC78CAB6B}" destId="{42B8B5F5-5624-4C24-B135-57EA26DB405C}" srcOrd="0" destOrd="0" presId="urn:microsoft.com/office/officeart/2005/8/layout/list1"/>
    <dgm:cxn modelId="{D1E7326E-5BCD-46FD-A612-E20635E2DEB3}" type="presParOf" srcId="{7D458853-8731-4BA6-8440-B04CC78CAB6B}" destId="{1E467022-55D2-41A4-819B-E71C3822C11F}" srcOrd="1" destOrd="0" presId="urn:microsoft.com/office/officeart/2005/8/layout/list1"/>
    <dgm:cxn modelId="{45B7D871-8993-461E-938E-EC93F8A6FEC8}" type="presParOf" srcId="{39F5ABDA-942A-4D0A-9A34-17E99FF1D14A}" destId="{C66A9C69-0D57-423D-98FD-66B3B9DB3DCB}" srcOrd="1" destOrd="0" presId="urn:microsoft.com/office/officeart/2005/8/layout/list1"/>
    <dgm:cxn modelId="{8C8D0313-77F1-427B-BA6D-D77CA08458F9}" type="presParOf" srcId="{39F5ABDA-942A-4D0A-9A34-17E99FF1D14A}" destId="{1AB3C5D1-FE57-4A84-8BC5-BDF796F82600}"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BFFA86-CEE6-4F9A-912B-0A980D591DD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3D9C1AD4-AA67-405C-A6D7-3E2B57F46BEB}">
      <dgm:prSet phldrT="[Text]" custT="1"/>
      <dgm:spPr>
        <a:solidFill>
          <a:srgbClr val="2A94A1"/>
        </a:solidFill>
      </dgm:spPr>
      <dgm:t>
        <a:bodyPr/>
        <a:lstStyle/>
        <a:p>
          <a:r>
            <a:rPr lang="en-CA" sz="3200" dirty="0">
              <a:latin typeface="News Gothic Std" panose="020B0506020203020204" pitchFamily="34" charset="0"/>
            </a:rPr>
            <a:t>Non-offending caregiver support</a:t>
          </a:r>
        </a:p>
      </dgm:t>
    </dgm:pt>
    <dgm:pt modelId="{2F983BCE-AB8C-4FCC-8A9F-4FA97A3A3FB5}" type="parTrans" cxnId="{00AB9C05-5554-4875-B180-FEBB4EA379B7}">
      <dgm:prSet/>
      <dgm:spPr/>
      <dgm:t>
        <a:bodyPr/>
        <a:lstStyle/>
        <a:p>
          <a:endParaRPr lang="en-CA">
            <a:latin typeface="News Gothic Std" panose="020B0506020203020204" pitchFamily="34" charset="0"/>
          </a:endParaRPr>
        </a:p>
      </dgm:t>
    </dgm:pt>
    <dgm:pt modelId="{7C29D732-66BB-4C49-842B-A71C1B5C9FA7}" type="sibTrans" cxnId="{00AB9C05-5554-4875-B180-FEBB4EA379B7}">
      <dgm:prSet/>
      <dgm:spPr/>
      <dgm:t>
        <a:bodyPr/>
        <a:lstStyle/>
        <a:p>
          <a:endParaRPr lang="en-CA">
            <a:latin typeface="News Gothic Std" panose="020B0506020203020204" pitchFamily="34" charset="0"/>
          </a:endParaRPr>
        </a:p>
      </dgm:t>
    </dgm:pt>
    <dgm:pt modelId="{642D191F-A13A-44A1-8BD4-25F4CCECB80A}">
      <dgm:prSet custT="1"/>
      <dgm:spPr>
        <a:ln w="57150">
          <a:solidFill>
            <a:srgbClr val="2A94A1"/>
          </a:solidFill>
        </a:ln>
      </dgm:spPr>
      <dgm:t>
        <a:bodyPr/>
        <a:lstStyle/>
        <a:p>
          <a:r>
            <a:rPr lang="en-CA" sz="2400" dirty="0">
              <a:solidFill>
                <a:srgbClr val="2A3441"/>
              </a:solidFill>
              <a:latin typeface="News Gothic Std" panose="020B0506020203020204" pitchFamily="34" charset="0"/>
            </a:rPr>
            <a:t>As levels of support from non-offending caregivers increase delays of disclosure </a:t>
          </a:r>
          <a:r>
            <a:rPr lang="en-CA" sz="2400" i="1" dirty="0">
              <a:solidFill>
                <a:srgbClr val="2A3441"/>
              </a:solidFill>
              <a:latin typeface="News Gothic Std" panose="020B0506020203020204" pitchFamily="34" charset="0"/>
            </a:rPr>
            <a:t>decrease</a:t>
          </a:r>
        </a:p>
      </dgm:t>
    </dgm:pt>
    <dgm:pt modelId="{2FF977CC-2DBD-41FE-9180-53EFFB3C1785}" type="parTrans" cxnId="{B9CC297C-56FF-4BD4-A47B-355C6734A39E}">
      <dgm:prSet/>
      <dgm:spPr/>
      <dgm:t>
        <a:bodyPr/>
        <a:lstStyle/>
        <a:p>
          <a:endParaRPr lang="en-CA">
            <a:latin typeface="News Gothic Std" panose="020B0506020203020204" pitchFamily="34" charset="0"/>
          </a:endParaRPr>
        </a:p>
      </dgm:t>
    </dgm:pt>
    <dgm:pt modelId="{910F58ED-A14A-4A44-AB79-3FD33E445612}" type="sibTrans" cxnId="{B9CC297C-56FF-4BD4-A47B-355C6734A39E}">
      <dgm:prSet/>
      <dgm:spPr/>
      <dgm:t>
        <a:bodyPr/>
        <a:lstStyle/>
        <a:p>
          <a:endParaRPr lang="en-CA">
            <a:latin typeface="News Gothic Std" panose="020B0506020203020204" pitchFamily="34" charset="0"/>
          </a:endParaRPr>
        </a:p>
      </dgm:t>
    </dgm:pt>
    <dgm:pt modelId="{2E3A8BA7-74A5-44C2-9E64-454AB94352EE}" type="pres">
      <dgm:prSet presAssocID="{D7BFFA86-CEE6-4F9A-912B-0A980D591DDA}" presName="linear" presStyleCnt="0">
        <dgm:presLayoutVars>
          <dgm:dir/>
          <dgm:animLvl val="lvl"/>
          <dgm:resizeHandles val="exact"/>
        </dgm:presLayoutVars>
      </dgm:prSet>
      <dgm:spPr/>
      <dgm:t>
        <a:bodyPr/>
        <a:lstStyle/>
        <a:p>
          <a:endParaRPr lang="en-US"/>
        </a:p>
      </dgm:t>
    </dgm:pt>
    <dgm:pt modelId="{020358D5-1387-41F9-8E67-53B742E16E45}" type="pres">
      <dgm:prSet presAssocID="{3D9C1AD4-AA67-405C-A6D7-3E2B57F46BEB}" presName="parentLin" presStyleCnt="0"/>
      <dgm:spPr/>
    </dgm:pt>
    <dgm:pt modelId="{C1457421-A6D2-4118-9205-E01679057D49}" type="pres">
      <dgm:prSet presAssocID="{3D9C1AD4-AA67-405C-A6D7-3E2B57F46BEB}" presName="parentLeftMargin" presStyleLbl="node1" presStyleIdx="0" presStyleCnt="1"/>
      <dgm:spPr/>
      <dgm:t>
        <a:bodyPr/>
        <a:lstStyle/>
        <a:p>
          <a:endParaRPr lang="en-US"/>
        </a:p>
      </dgm:t>
    </dgm:pt>
    <dgm:pt modelId="{52A483E4-D2C4-41FF-8A15-5ABADCF69234}" type="pres">
      <dgm:prSet presAssocID="{3D9C1AD4-AA67-405C-A6D7-3E2B57F46BEB}" presName="parentText" presStyleLbl="node1" presStyleIdx="0" presStyleCnt="1">
        <dgm:presLayoutVars>
          <dgm:chMax val="0"/>
          <dgm:bulletEnabled val="1"/>
        </dgm:presLayoutVars>
      </dgm:prSet>
      <dgm:spPr>
        <a:prstGeom prst="rect">
          <a:avLst/>
        </a:prstGeom>
      </dgm:spPr>
      <dgm:t>
        <a:bodyPr/>
        <a:lstStyle/>
        <a:p>
          <a:endParaRPr lang="en-US"/>
        </a:p>
      </dgm:t>
    </dgm:pt>
    <dgm:pt modelId="{447DE7CD-B19A-46AA-B129-87BBDE767EFD}" type="pres">
      <dgm:prSet presAssocID="{3D9C1AD4-AA67-405C-A6D7-3E2B57F46BEB}" presName="negativeSpace" presStyleCnt="0"/>
      <dgm:spPr/>
    </dgm:pt>
    <dgm:pt modelId="{EDC10954-2A4C-48C0-B821-26A229678D66}" type="pres">
      <dgm:prSet presAssocID="{3D9C1AD4-AA67-405C-A6D7-3E2B57F46BEB}" presName="childText" presStyleLbl="conFgAcc1" presStyleIdx="0" presStyleCnt="1">
        <dgm:presLayoutVars>
          <dgm:bulletEnabled val="1"/>
        </dgm:presLayoutVars>
      </dgm:prSet>
      <dgm:spPr/>
      <dgm:t>
        <a:bodyPr/>
        <a:lstStyle/>
        <a:p>
          <a:endParaRPr lang="en-US"/>
        </a:p>
      </dgm:t>
    </dgm:pt>
  </dgm:ptLst>
  <dgm:cxnLst>
    <dgm:cxn modelId="{84729FAD-7663-474F-8CFC-10779D10D37E}" type="presOf" srcId="{D7BFFA86-CEE6-4F9A-912B-0A980D591DDA}" destId="{2E3A8BA7-74A5-44C2-9E64-454AB94352EE}" srcOrd="0" destOrd="0" presId="urn:microsoft.com/office/officeart/2005/8/layout/list1"/>
    <dgm:cxn modelId="{1DD926D3-52B4-439C-B810-B70D168F5BFC}" type="presOf" srcId="{642D191F-A13A-44A1-8BD4-25F4CCECB80A}" destId="{EDC10954-2A4C-48C0-B821-26A229678D66}" srcOrd="0" destOrd="0" presId="urn:microsoft.com/office/officeart/2005/8/layout/list1"/>
    <dgm:cxn modelId="{53432FCE-C84E-42D7-AFBA-7786977FE0E1}" type="presOf" srcId="{3D9C1AD4-AA67-405C-A6D7-3E2B57F46BEB}" destId="{C1457421-A6D2-4118-9205-E01679057D49}" srcOrd="0" destOrd="0" presId="urn:microsoft.com/office/officeart/2005/8/layout/list1"/>
    <dgm:cxn modelId="{00AB9C05-5554-4875-B180-FEBB4EA379B7}" srcId="{D7BFFA86-CEE6-4F9A-912B-0A980D591DDA}" destId="{3D9C1AD4-AA67-405C-A6D7-3E2B57F46BEB}" srcOrd="0" destOrd="0" parTransId="{2F983BCE-AB8C-4FCC-8A9F-4FA97A3A3FB5}" sibTransId="{7C29D732-66BB-4C49-842B-A71C1B5C9FA7}"/>
    <dgm:cxn modelId="{2A9B1B93-F8D8-4E16-8F19-39EF907954AA}" type="presOf" srcId="{3D9C1AD4-AA67-405C-A6D7-3E2B57F46BEB}" destId="{52A483E4-D2C4-41FF-8A15-5ABADCF69234}" srcOrd="1" destOrd="0" presId="urn:microsoft.com/office/officeart/2005/8/layout/list1"/>
    <dgm:cxn modelId="{B9CC297C-56FF-4BD4-A47B-355C6734A39E}" srcId="{3D9C1AD4-AA67-405C-A6D7-3E2B57F46BEB}" destId="{642D191F-A13A-44A1-8BD4-25F4CCECB80A}" srcOrd="0" destOrd="0" parTransId="{2FF977CC-2DBD-41FE-9180-53EFFB3C1785}" sibTransId="{910F58ED-A14A-4A44-AB79-3FD33E445612}"/>
    <dgm:cxn modelId="{137326BD-56DC-4CB5-9D5B-B6091C62F925}" type="presParOf" srcId="{2E3A8BA7-74A5-44C2-9E64-454AB94352EE}" destId="{020358D5-1387-41F9-8E67-53B742E16E45}" srcOrd="0" destOrd="0" presId="urn:microsoft.com/office/officeart/2005/8/layout/list1"/>
    <dgm:cxn modelId="{A302A3BA-3908-4BFC-9847-4D29C1F61028}" type="presParOf" srcId="{020358D5-1387-41F9-8E67-53B742E16E45}" destId="{C1457421-A6D2-4118-9205-E01679057D49}" srcOrd="0" destOrd="0" presId="urn:microsoft.com/office/officeart/2005/8/layout/list1"/>
    <dgm:cxn modelId="{5CB2D747-91A9-46E8-BC07-5297889CC0F2}" type="presParOf" srcId="{020358D5-1387-41F9-8E67-53B742E16E45}" destId="{52A483E4-D2C4-41FF-8A15-5ABADCF69234}" srcOrd="1" destOrd="0" presId="urn:microsoft.com/office/officeart/2005/8/layout/list1"/>
    <dgm:cxn modelId="{47DBE745-F287-4EC4-99D5-64DE226DF773}" type="presParOf" srcId="{2E3A8BA7-74A5-44C2-9E64-454AB94352EE}" destId="{447DE7CD-B19A-46AA-B129-87BBDE767EFD}" srcOrd="1" destOrd="0" presId="urn:microsoft.com/office/officeart/2005/8/layout/list1"/>
    <dgm:cxn modelId="{90273EBD-04F9-48AA-972B-2CC8198DA807}" type="presParOf" srcId="{2E3A8BA7-74A5-44C2-9E64-454AB94352EE}" destId="{EDC10954-2A4C-48C0-B821-26A229678D6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EC6EB1-A9C6-4D4A-AAA7-CB17E1AD31A0}" type="doc">
      <dgm:prSet loTypeId="urn:diagrams.loki3.com/BracketList" loCatId="list" qsTypeId="urn:microsoft.com/office/officeart/2005/8/quickstyle/simple1" qsCatId="simple" csTypeId="urn:microsoft.com/office/officeart/2005/8/colors/accent1_2" csCatId="accent1" phldr="1"/>
      <dgm:spPr/>
      <dgm:t>
        <a:bodyPr/>
        <a:lstStyle/>
        <a:p>
          <a:endParaRPr lang="en-CA"/>
        </a:p>
      </dgm:t>
    </dgm:pt>
    <dgm:pt modelId="{2EFC4C64-6336-470D-ABAC-A7E67A4E8DF9}">
      <dgm:prSet phldrT="[Text]"/>
      <dgm:spPr/>
      <dgm:t>
        <a:bodyPr/>
        <a:lstStyle/>
        <a:p>
          <a:r>
            <a:rPr lang="en-CA" dirty="0">
              <a:solidFill>
                <a:srgbClr val="2A3441"/>
              </a:solidFill>
              <a:latin typeface="News Gothic Std" panose="020B0506020203020204" pitchFamily="34" charset="0"/>
            </a:rPr>
            <a:t>Cognitive</a:t>
          </a:r>
        </a:p>
      </dgm:t>
    </dgm:pt>
    <dgm:pt modelId="{03AC9287-5317-4855-914F-4E86CB3A79A1}" type="parTrans" cxnId="{EDDEF2A0-0A17-4D9F-B36D-ED3546A67CD4}">
      <dgm:prSet/>
      <dgm:spPr/>
      <dgm:t>
        <a:bodyPr/>
        <a:lstStyle/>
        <a:p>
          <a:endParaRPr lang="en-CA">
            <a:latin typeface="News Gothic Std" panose="020B0506020203020204" pitchFamily="34" charset="0"/>
          </a:endParaRPr>
        </a:p>
      </dgm:t>
    </dgm:pt>
    <dgm:pt modelId="{DEF41684-DA89-4116-B0AE-0A78A970D79E}" type="sibTrans" cxnId="{EDDEF2A0-0A17-4D9F-B36D-ED3546A67CD4}">
      <dgm:prSet/>
      <dgm:spPr/>
      <dgm:t>
        <a:bodyPr/>
        <a:lstStyle/>
        <a:p>
          <a:endParaRPr lang="en-CA">
            <a:latin typeface="News Gothic Std" panose="020B0506020203020204" pitchFamily="34" charset="0"/>
          </a:endParaRPr>
        </a:p>
      </dgm:t>
    </dgm:pt>
    <dgm:pt modelId="{8F4208A6-9A7C-457B-A35A-D9178C401F45}">
      <dgm:prSet phldrT="[Text]"/>
      <dgm:spPr>
        <a:solidFill>
          <a:srgbClr val="E8B852"/>
        </a:solidFill>
        <a:ln>
          <a:solidFill>
            <a:srgbClr val="E8B852"/>
          </a:solidFill>
        </a:ln>
      </dgm:spPr>
      <dgm:t>
        <a:bodyPr/>
        <a:lstStyle/>
        <a:p>
          <a:r>
            <a:rPr lang="en-CA" dirty="0">
              <a:latin typeface="News Gothic Std" panose="020B0506020203020204" pitchFamily="34" charset="0"/>
            </a:rPr>
            <a:t>Unconditional belief</a:t>
          </a:r>
        </a:p>
      </dgm:t>
    </dgm:pt>
    <dgm:pt modelId="{B0643E64-6915-4144-8FFB-E98E58326F65}" type="parTrans" cxnId="{A11DE3F3-0EF3-46F8-A319-C98AAC157BC5}">
      <dgm:prSet/>
      <dgm:spPr/>
      <dgm:t>
        <a:bodyPr/>
        <a:lstStyle/>
        <a:p>
          <a:endParaRPr lang="en-CA">
            <a:latin typeface="News Gothic Std" panose="020B0506020203020204" pitchFamily="34" charset="0"/>
          </a:endParaRPr>
        </a:p>
      </dgm:t>
    </dgm:pt>
    <dgm:pt modelId="{2E88968F-C68E-4437-9C6B-C9F02ED2AA9D}" type="sibTrans" cxnId="{A11DE3F3-0EF3-46F8-A319-C98AAC157BC5}">
      <dgm:prSet/>
      <dgm:spPr/>
      <dgm:t>
        <a:bodyPr/>
        <a:lstStyle/>
        <a:p>
          <a:endParaRPr lang="en-CA">
            <a:latin typeface="News Gothic Std" panose="020B0506020203020204" pitchFamily="34" charset="0"/>
          </a:endParaRPr>
        </a:p>
      </dgm:t>
    </dgm:pt>
    <dgm:pt modelId="{2C0C7E11-607D-414F-BF90-3AD30B35FCDD}">
      <dgm:prSet phldrT="[Text]"/>
      <dgm:spPr/>
      <dgm:t>
        <a:bodyPr/>
        <a:lstStyle/>
        <a:p>
          <a:r>
            <a:rPr lang="en-CA" dirty="0">
              <a:solidFill>
                <a:srgbClr val="2A3441"/>
              </a:solidFill>
              <a:latin typeface="News Gothic Std" panose="020B0506020203020204" pitchFamily="34" charset="0"/>
            </a:rPr>
            <a:t>Affective</a:t>
          </a:r>
        </a:p>
      </dgm:t>
    </dgm:pt>
    <dgm:pt modelId="{3CB577BB-FBF2-4DDD-A8F7-26BB4394D0F8}" type="parTrans" cxnId="{15872386-7B81-4880-93BC-C011BCBD4CEC}">
      <dgm:prSet/>
      <dgm:spPr/>
      <dgm:t>
        <a:bodyPr/>
        <a:lstStyle/>
        <a:p>
          <a:endParaRPr lang="en-CA">
            <a:latin typeface="News Gothic Std" panose="020B0506020203020204" pitchFamily="34" charset="0"/>
          </a:endParaRPr>
        </a:p>
      </dgm:t>
    </dgm:pt>
    <dgm:pt modelId="{2A868BC1-CE46-440A-8145-0FC3C6FB3633}" type="sibTrans" cxnId="{15872386-7B81-4880-93BC-C011BCBD4CEC}">
      <dgm:prSet/>
      <dgm:spPr/>
      <dgm:t>
        <a:bodyPr/>
        <a:lstStyle/>
        <a:p>
          <a:endParaRPr lang="en-CA">
            <a:latin typeface="News Gothic Std" panose="020B0506020203020204" pitchFamily="34" charset="0"/>
          </a:endParaRPr>
        </a:p>
      </dgm:t>
    </dgm:pt>
    <dgm:pt modelId="{D010A558-4F31-4470-B04B-3C64133EF45C}">
      <dgm:prSet phldrT="[Text]"/>
      <dgm:spPr>
        <a:solidFill>
          <a:srgbClr val="2A94A1"/>
        </a:solidFill>
        <a:ln>
          <a:solidFill>
            <a:srgbClr val="2A94A1"/>
          </a:solidFill>
        </a:ln>
      </dgm:spPr>
      <dgm:t>
        <a:bodyPr/>
        <a:lstStyle/>
        <a:p>
          <a:r>
            <a:rPr lang="en-CA" dirty="0">
              <a:latin typeface="News Gothic Std" panose="020B0506020203020204" pitchFamily="34" charset="0"/>
            </a:rPr>
            <a:t>Acknowledging the seriousness</a:t>
          </a:r>
        </a:p>
      </dgm:t>
    </dgm:pt>
    <dgm:pt modelId="{3DD2AE3C-AC34-4EBE-A054-D966D3D6B906}" type="parTrans" cxnId="{507C6B0F-64F1-443A-8817-D89E694D6072}">
      <dgm:prSet/>
      <dgm:spPr/>
      <dgm:t>
        <a:bodyPr/>
        <a:lstStyle/>
        <a:p>
          <a:endParaRPr lang="en-CA">
            <a:latin typeface="News Gothic Std" panose="020B0506020203020204" pitchFamily="34" charset="0"/>
          </a:endParaRPr>
        </a:p>
      </dgm:t>
    </dgm:pt>
    <dgm:pt modelId="{6F1BD31F-7260-4720-A666-8620D64D38A4}" type="sibTrans" cxnId="{507C6B0F-64F1-443A-8817-D89E694D6072}">
      <dgm:prSet/>
      <dgm:spPr/>
      <dgm:t>
        <a:bodyPr/>
        <a:lstStyle/>
        <a:p>
          <a:endParaRPr lang="en-CA">
            <a:latin typeface="News Gothic Std" panose="020B0506020203020204" pitchFamily="34" charset="0"/>
          </a:endParaRPr>
        </a:p>
      </dgm:t>
    </dgm:pt>
    <dgm:pt modelId="{23BA8FE4-03C7-4491-BD48-4A800AF74403}">
      <dgm:prSet phldrT="[Text]"/>
      <dgm:spPr/>
      <dgm:t>
        <a:bodyPr/>
        <a:lstStyle/>
        <a:p>
          <a:r>
            <a:rPr lang="en-CA" dirty="0">
              <a:solidFill>
                <a:srgbClr val="2A3441"/>
              </a:solidFill>
              <a:latin typeface="News Gothic Std" panose="020B0506020203020204" pitchFamily="34" charset="0"/>
            </a:rPr>
            <a:t>Behavioural</a:t>
          </a:r>
        </a:p>
      </dgm:t>
    </dgm:pt>
    <dgm:pt modelId="{91998BB7-5990-443C-8F94-90420D074391}" type="parTrans" cxnId="{6A133ED3-DAA7-4351-9B2C-FCDC0595F136}">
      <dgm:prSet/>
      <dgm:spPr/>
      <dgm:t>
        <a:bodyPr/>
        <a:lstStyle/>
        <a:p>
          <a:endParaRPr lang="en-CA">
            <a:latin typeface="News Gothic Std" panose="020B0506020203020204" pitchFamily="34" charset="0"/>
          </a:endParaRPr>
        </a:p>
      </dgm:t>
    </dgm:pt>
    <dgm:pt modelId="{21C9F4C9-73A8-4578-9DCE-9DE0BFA4F27F}" type="sibTrans" cxnId="{6A133ED3-DAA7-4351-9B2C-FCDC0595F136}">
      <dgm:prSet/>
      <dgm:spPr/>
      <dgm:t>
        <a:bodyPr/>
        <a:lstStyle/>
        <a:p>
          <a:endParaRPr lang="en-CA">
            <a:latin typeface="News Gothic Std" panose="020B0506020203020204" pitchFamily="34" charset="0"/>
          </a:endParaRPr>
        </a:p>
      </dgm:t>
    </dgm:pt>
    <dgm:pt modelId="{9B35FFA1-DB96-4FAD-91A5-AF587879625E}">
      <dgm:prSet phldrT="[Text]"/>
      <dgm:spPr>
        <a:solidFill>
          <a:srgbClr val="2A94A1"/>
        </a:solidFill>
        <a:ln>
          <a:solidFill>
            <a:srgbClr val="2A94A1"/>
          </a:solidFill>
        </a:ln>
      </dgm:spPr>
      <dgm:t>
        <a:bodyPr/>
        <a:lstStyle/>
        <a:p>
          <a:r>
            <a:rPr lang="en-CA" dirty="0">
              <a:latin typeface="News Gothic Std" panose="020B0506020203020204" pitchFamily="34" charset="0"/>
            </a:rPr>
            <a:t>Minimizing distress</a:t>
          </a:r>
        </a:p>
      </dgm:t>
    </dgm:pt>
    <dgm:pt modelId="{03440D42-5590-4895-8328-72D509C53969}" type="parTrans" cxnId="{B7A0B065-7CA8-47DB-A260-72AF811F9E84}">
      <dgm:prSet/>
      <dgm:spPr/>
      <dgm:t>
        <a:bodyPr/>
        <a:lstStyle/>
        <a:p>
          <a:endParaRPr lang="en-CA">
            <a:latin typeface="News Gothic Std" panose="020B0506020203020204" pitchFamily="34" charset="0"/>
          </a:endParaRPr>
        </a:p>
      </dgm:t>
    </dgm:pt>
    <dgm:pt modelId="{2505FE8B-8933-4577-B4F6-BEDD09B59755}" type="sibTrans" cxnId="{B7A0B065-7CA8-47DB-A260-72AF811F9E84}">
      <dgm:prSet/>
      <dgm:spPr/>
      <dgm:t>
        <a:bodyPr/>
        <a:lstStyle/>
        <a:p>
          <a:endParaRPr lang="en-CA">
            <a:latin typeface="News Gothic Std" panose="020B0506020203020204" pitchFamily="34" charset="0"/>
          </a:endParaRPr>
        </a:p>
      </dgm:t>
    </dgm:pt>
    <dgm:pt modelId="{3F82184B-2407-4280-BF33-80C5C253D298}">
      <dgm:prSet phldrT="[Text]"/>
      <dgm:spPr>
        <a:solidFill>
          <a:srgbClr val="2A94A1"/>
        </a:solidFill>
        <a:ln>
          <a:solidFill>
            <a:srgbClr val="2A94A1"/>
          </a:solidFill>
        </a:ln>
      </dgm:spPr>
      <dgm:t>
        <a:bodyPr/>
        <a:lstStyle/>
        <a:p>
          <a:r>
            <a:rPr lang="en-CA" dirty="0">
              <a:latin typeface="News Gothic Std" panose="020B0506020203020204" pitchFamily="34" charset="0"/>
            </a:rPr>
            <a:t>Blame</a:t>
          </a:r>
        </a:p>
      </dgm:t>
    </dgm:pt>
    <dgm:pt modelId="{D62B34D4-35AF-47A1-BB3C-41F98885FAC5}" type="parTrans" cxnId="{20106D13-8EC8-488F-8754-3B3A43AA5F1E}">
      <dgm:prSet/>
      <dgm:spPr/>
      <dgm:t>
        <a:bodyPr/>
        <a:lstStyle/>
        <a:p>
          <a:endParaRPr lang="en-CA">
            <a:latin typeface="News Gothic Std" panose="020B0506020203020204" pitchFamily="34" charset="0"/>
          </a:endParaRPr>
        </a:p>
      </dgm:t>
    </dgm:pt>
    <dgm:pt modelId="{7F18895C-3084-4BB6-8CCE-2AEB17681120}" type="sibTrans" cxnId="{20106D13-8EC8-488F-8754-3B3A43AA5F1E}">
      <dgm:prSet/>
      <dgm:spPr/>
      <dgm:t>
        <a:bodyPr/>
        <a:lstStyle/>
        <a:p>
          <a:endParaRPr lang="en-CA">
            <a:latin typeface="News Gothic Std" panose="020B0506020203020204" pitchFamily="34" charset="0"/>
          </a:endParaRPr>
        </a:p>
      </dgm:t>
    </dgm:pt>
    <dgm:pt modelId="{10784DB1-D2D8-41CA-B15B-58CBFD790505}">
      <dgm:prSet phldrT="[Text]"/>
      <dgm:spPr>
        <a:solidFill>
          <a:srgbClr val="2A94A1"/>
        </a:solidFill>
        <a:ln>
          <a:solidFill>
            <a:srgbClr val="2A94A1"/>
          </a:solidFill>
        </a:ln>
      </dgm:spPr>
      <dgm:t>
        <a:bodyPr/>
        <a:lstStyle/>
        <a:p>
          <a:r>
            <a:rPr lang="en-CA" dirty="0">
              <a:latin typeface="News Gothic Std" panose="020B0506020203020204" pitchFamily="34" charset="0"/>
            </a:rPr>
            <a:t>Anger &amp; Rejection</a:t>
          </a:r>
        </a:p>
      </dgm:t>
    </dgm:pt>
    <dgm:pt modelId="{273B8A4A-A12D-43FE-AB7F-2900BF406F59}" type="parTrans" cxnId="{7574017E-8728-4279-87F0-BD4A25483168}">
      <dgm:prSet/>
      <dgm:spPr/>
      <dgm:t>
        <a:bodyPr/>
        <a:lstStyle/>
        <a:p>
          <a:endParaRPr lang="en-CA">
            <a:latin typeface="News Gothic Std" panose="020B0506020203020204" pitchFamily="34" charset="0"/>
          </a:endParaRPr>
        </a:p>
      </dgm:t>
    </dgm:pt>
    <dgm:pt modelId="{762DE650-8D06-4FC6-AB17-BE580F5447EB}" type="sibTrans" cxnId="{7574017E-8728-4279-87F0-BD4A25483168}">
      <dgm:prSet/>
      <dgm:spPr/>
      <dgm:t>
        <a:bodyPr/>
        <a:lstStyle/>
        <a:p>
          <a:endParaRPr lang="en-CA">
            <a:latin typeface="News Gothic Std" panose="020B0506020203020204" pitchFamily="34" charset="0"/>
          </a:endParaRPr>
        </a:p>
      </dgm:t>
    </dgm:pt>
    <dgm:pt modelId="{B83C3929-D856-4273-AC4C-DD18D9F1C639}">
      <dgm:prSet phldrT="[Text]"/>
      <dgm:spPr>
        <a:solidFill>
          <a:srgbClr val="E8B852"/>
        </a:solidFill>
        <a:ln>
          <a:solidFill>
            <a:srgbClr val="E8B852"/>
          </a:solidFill>
        </a:ln>
      </dgm:spPr>
      <dgm:t>
        <a:bodyPr/>
        <a:lstStyle/>
        <a:p>
          <a:r>
            <a:rPr lang="en-CA" dirty="0">
              <a:latin typeface="News Gothic Std" panose="020B0506020203020204" pitchFamily="34" charset="0"/>
            </a:rPr>
            <a:t>Questioning aspects</a:t>
          </a:r>
        </a:p>
      </dgm:t>
    </dgm:pt>
    <dgm:pt modelId="{A4085ADA-D243-492B-A466-164504C6785A}" type="parTrans" cxnId="{8FAE0423-8067-4004-9975-8E267748C1BB}">
      <dgm:prSet/>
      <dgm:spPr/>
      <dgm:t>
        <a:bodyPr/>
        <a:lstStyle/>
        <a:p>
          <a:endParaRPr lang="en-CA">
            <a:latin typeface="News Gothic Std" panose="020B0506020203020204" pitchFamily="34" charset="0"/>
          </a:endParaRPr>
        </a:p>
      </dgm:t>
    </dgm:pt>
    <dgm:pt modelId="{000E237C-F8D1-42DC-90E6-8404B90CC95B}" type="sibTrans" cxnId="{8FAE0423-8067-4004-9975-8E267748C1BB}">
      <dgm:prSet/>
      <dgm:spPr/>
      <dgm:t>
        <a:bodyPr/>
        <a:lstStyle/>
        <a:p>
          <a:endParaRPr lang="en-CA">
            <a:latin typeface="News Gothic Std" panose="020B0506020203020204" pitchFamily="34" charset="0"/>
          </a:endParaRPr>
        </a:p>
      </dgm:t>
    </dgm:pt>
    <dgm:pt modelId="{2305DAE2-6F78-425D-848D-A206F9349C50}">
      <dgm:prSet phldrT="[Text]"/>
      <dgm:spPr>
        <a:solidFill>
          <a:srgbClr val="E8B852"/>
        </a:solidFill>
        <a:ln>
          <a:solidFill>
            <a:srgbClr val="E8B852"/>
          </a:solidFill>
        </a:ln>
      </dgm:spPr>
      <dgm:t>
        <a:bodyPr/>
        <a:lstStyle/>
        <a:p>
          <a:r>
            <a:rPr lang="en-CA" dirty="0">
              <a:latin typeface="News Gothic Std" panose="020B0506020203020204" pitchFamily="34" charset="0"/>
            </a:rPr>
            <a:t>Questioning veracity</a:t>
          </a:r>
        </a:p>
      </dgm:t>
    </dgm:pt>
    <dgm:pt modelId="{8646B21F-932C-41D5-849D-14C242E47CBD}" type="parTrans" cxnId="{45B119EA-6DC6-4DD7-95D2-BB5659B303DB}">
      <dgm:prSet/>
      <dgm:spPr/>
      <dgm:t>
        <a:bodyPr/>
        <a:lstStyle/>
        <a:p>
          <a:endParaRPr lang="en-CA">
            <a:latin typeface="News Gothic Std" panose="020B0506020203020204" pitchFamily="34" charset="0"/>
          </a:endParaRPr>
        </a:p>
      </dgm:t>
    </dgm:pt>
    <dgm:pt modelId="{F22C134C-1E4A-40AD-B840-65B4E45AB936}" type="sibTrans" cxnId="{45B119EA-6DC6-4DD7-95D2-BB5659B303DB}">
      <dgm:prSet/>
      <dgm:spPr/>
      <dgm:t>
        <a:bodyPr/>
        <a:lstStyle/>
        <a:p>
          <a:endParaRPr lang="en-CA">
            <a:latin typeface="News Gothic Std" panose="020B0506020203020204" pitchFamily="34" charset="0"/>
          </a:endParaRPr>
        </a:p>
      </dgm:t>
    </dgm:pt>
    <dgm:pt modelId="{51EB19C3-1AAD-4649-8BCA-5B55AD748CD3}">
      <dgm:prSet phldrT="[Text]"/>
      <dgm:spPr>
        <a:solidFill>
          <a:srgbClr val="B11F28"/>
        </a:solidFill>
        <a:ln>
          <a:solidFill>
            <a:srgbClr val="B11F28"/>
          </a:solidFill>
        </a:ln>
      </dgm:spPr>
      <dgm:t>
        <a:bodyPr/>
        <a:lstStyle/>
        <a:p>
          <a:r>
            <a:rPr lang="en-CA" dirty="0">
              <a:latin typeface="News Gothic Std" panose="020B0506020203020204" pitchFamily="34" charset="0"/>
            </a:rPr>
            <a:t>Continued contact</a:t>
          </a:r>
        </a:p>
      </dgm:t>
    </dgm:pt>
    <dgm:pt modelId="{F381925D-609E-4899-B76E-DA93B3A8BCBE}" type="parTrans" cxnId="{2EAE11F8-B201-48A5-9364-D4DFA3BCF35B}">
      <dgm:prSet/>
      <dgm:spPr/>
      <dgm:t>
        <a:bodyPr/>
        <a:lstStyle/>
        <a:p>
          <a:endParaRPr lang="en-CA">
            <a:latin typeface="News Gothic Std" panose="020B0506020203020204" pitchFamily="34" charset="0"/>
          </a:endParaRPr>
        </a:p>
      </dgm:t>
    </dgm:pt>
    <dgm:pt modelId="{41434547-EA7D-42F1-8160-4403734C9BBE}" type="sibTrans" cxnId="{2EAE11F8-B201-48A5-9364-D4DFA3BCF35B}">
      <dgm:prSet/>
      <dgm:spPr/>
      <dgm:t>
        <a:bodyPr/>
        <a:lstStyle/>
        <a:p>
          <a:endParaRPr lang="en-CA">
            <a:latin typeface="News Gothic Std" panose="020B0506020203020204" pitchFamily="34" charset="0"/>
          </a:endParaRPr>
        </a:p>
      </dgm:t>
    </dgm:pt>
    <dgm:pt modelId="{64B6ED57-D1ED-4361-91A3-695366023CA6}">
      <dgm:prSet phldrT="[Text]"/>
      <dgm:spPr>
        <a:solidFill>
          <a:srgbClr val="B11F28"/>
        </a:solidFill>
        <a:ln>
          <a:solidFill>
            <a:srgbClr val="B11F28"/>
          </a:solidFill>
        </a:ln>
      </dgm:spPr>
      <dgm:t>
        <a:bodyPr/>
        <a:lstStyle/>
        <a:p>
          <a:r>
            <a:rPr lang="en-CA" dirty="0">
              <a:latin typeface="News Gothic Std" panose="020B0506020203020204" pitchFamily="34" charset="0"/>
            </a:rPr>
            <a:t>Help-seeking</a:t>
          </a:r>
        </a:p>
      </dgm:t>
    </dgm:pt>
    <dgm:pt modelId="{ED3D3D18-1749-4791-87DA-12874BF3DE6B}" type="parTrans" cxnId="{67D334A1-3A5E-41D5-B760-57B36A4258F7}">
      <dgm:prSet/>
      <dgm:spPr/>
      <dgm:t>
        <a:bodyPr/>
        <a:lstStyle/>
        <a:p>
          <a:endParaRPr lang="en-CA">
            <a:latin typeface="News Gothic Std" panose="020B0506020203020204" pitchFamily="34" charset="0"/>
          </a:endParaRPr>
        </a:p>
      </dgm:t>
    </dgm:pt>
    <dgm:pt modelId="{DF0CBE6C-01BE-4A94-AC15-A2E230801445}" type="sibTrans" cxnId="{67D334A1-3A5E-41D5-B760-57B36A4258F7}">
      <dgm:prSet/>
      <dgm:spPr/>
      <dgm:t>
        <a:bodyPr/>
        <a:lstStyle/>
        <a:p>
          <a:endParaRPr lang="en-CA">
            <a:latin typeface="News Gothic Std" panose="020B0506020203020204" pitchFamily="34" charset="0"/>
          </a:endParaRPr>
        </a:p>
      </dgm:t>
    </dgm:pt>
    <dgm:pt modelId="{AD6FAA6B-DCBC-4C4E-A2F0-716E1900263B}" type="pres">
      <dgm:prSet presAssocID="{CEEC6EB1-A9C6-4D4A-AAA7-CB17E1AD31A0}" presName="Name0" presStyleCnt="0">
        <dgm:presLayoutVars>
          <dgm:dir/>
          <dgm:animLvl val="lvl"/>
          <dgm:resizeHandles val="exact"/>
        </dgm:presLayoutVars>
      </dgm:prSet>
      <dgm:spPr/>
      <dgm:t>
        <a:bodyPr/>
        <a:lstStyle/>
        <a:p>
          <a:endParaRPr lang="en-US"/>
        </a:p>
      </dgm:t>
    </dgm:pt>
    <dgm:pt modelId="{7CE4159C-3962-4D7B-9486-0361D61A2A73}" type="pres">
      <dgm:prSet presAssocID="{2EFC4C64-6336-470D-ABAC-A7E67A4E8DF9}" presName="linNode" presStyleCnt="0"/>
      <dgm:spPr/>
    </dgm:pt>
    <dgm:pt modelId="{E3E6069C-2CC2-437E-85FF-4E77DB082891}" type="pres">
      <dgm:prSet presAssocID="{2EFC4C64-6336-470D-ABAC-A7E67A4E8DF9}" presName="parTx" presStyleLbl="revTx" presStyleIdx="0" presStyleCnt="3">
        <dgm:presLayoutVars>
          <dgm:chMax val="1"/>
          <dgm:bulletEnabled val="1"/>
        </dgm:presLayoutVars>
      </dgm:prSet>
      <dgm:spPr/>
      <dgm:t>
        <a:bodyPr/>
        <a:lstStyle/>
        <a:p>
          <a:endParaRPr lang="en-US"/>
        </a:p>
      </dgm:t>
    </dgm:pt>
    <dgm:pt modelId="{807CDCC2-F002-4F51-B12B-8C2D2DA90669}" type="pres">
      <dgm:prSet presAssocID="{2EFC4C64-6336-470D-ABAC-A7E67A4E8DF9}" presName="bracket" presStyleLbl="parChTrans1D1" presStyleIdx="0" presStyleCnt="3"/>
      <dgm:spPr>
        <a:ln w="57150">
          <a:solidFill>
            <a:srgbClr val="E8B852"/>
          </a:solidFill>
        </a:ln>
      </dgm:spPr>
    </dgm:pt>
    <dgm:pt modelId="{5F93AFCE-B9F0-474C-BC4F-54A86049287D}" type="pres">
      <dgm:prSet presAssocID="{2EFC4C64-6336-470D-ABAC-A7E67A4E8DF9}" presName="spH" presStyleCnt="0"/>
      <dgm:spPr/>
    </dgm:pt>
    <dgm:pt modelId="{552DAB5D-F9A5-491F-B87B-34115255EE42}" type="pres">
      <dgm:prSet presAssocID="{2EFC4C64-6336-470D-ABAC-A7E67A4E8DF9}" presName="desTx" presStyleLbl="node1" presStyleIdx="0" presStyleCnt="3" custScaleX="74595">
        <dgm:presLayoutVars>
          <dgm:bulletEnabled val="1"/>
        </dgm:presLayoutVars>
      </dgm:prSet>
      <dgm:spPr/>
      <dgm:t>
        <a:bodyPr/>
        <a:lstStyle/>
        <a:p>
          <a:endParaRPr lang="en-US"/>
        </a:p>
      </dgm:t>
    </dgm:pt>
    <dgm:pt modelId="{5FA99846-6EC6-44F5-801B-F2C2DB18555D}" type="pres">
      <dgm:prSet presAssocID="{DEF41684-DA89-4116-B0AE-0A78A970D79E}" presName="spV" presStyleCnt="0"/>
      <dgm:spPr/>
    </dgm:pt>
    <dgm:pt modelId="{6E541231-67C4-4115-AD00-BEE061AA52CF}" type="pres">
      <dgm:prSet presAssocID="{2C0C7E11-607D-414F-BF90-3AD30B35FCDD}" presName="linNode" presStyleCnt="0"/>
      <dgm:spPr/>
    </dgm:pt>
    <dgm:pt modelId="{60B83596-1C4B-4E0A-B907-B3E6EE50A974}" type="pres">
      <dgm:prSet presAssocID="{2C0C7E11-607D-414F-BF90-3AD30B35FCDD}" presName="parTx" presStyleLbl="revTx" presStyleIdx="1" presStyleCnt="3">
        <dgm:presLayoutVars>
          <dgm:chMax val="1"/>
          <dgm:bulletEnabled val="1"/>
        </dgm:presLayoutVars>
      </dgm:prSet>
      <dgm:spPr/>
      <dgm:t>
        <a:bodyPr/>
        <a:lstStyle/>
        <a:p>
          <a:endParaRPr lang="en-US"/>
        </a:p>
      </dgm:t>
    </dgm:pt>
    <dgm:pt modelId="{19DA476E-8DA2-467B-A0C8-425F92B754DA}" type="pres">
      <dgm:prSet presAssocID="{2C0C7E11-607D-414F-BF90-3AD30B35FCDD}" presName="bracket" presStyleLbl="parChTrans1D1" presStyleIdx="1" presStyleCnt="3"/>
      <dgm:spPr>
        <a:ln w="57150">
          <a:solidFill>
            <a:srgbClr val="2A94A1"/>
          </a:solidFill>
        </a:ln>
      </dgm:spPr>
    </dgm:pt>
    <dgm:pt modelId="{ECCEE889-EB30-47B0-A3B1-1FFECF92055B}" type="pres">
      <dgm:prSet presAssocID="{2C0C7E11-607D-414F-BF90-3AD30B35FCDD}" presName="spH" presStyleCnt="0"/>
      <dgm:spPr/>
    </dgm:pt>
    <dgm:pt modelId="{4E84D4BA-D4AF-4C69-8AD9-6B020D4DA250}" type="pres">
      <dgm:prSet presAssocID="{2C0C7E11-607D-414F-BF90-3AD30B35FCDD}" presName="desTx" presStyleLbl="node1" presStyleIdx="1" presStyleCnt="3" custScaleX="74595">
        <dgm:presLayoutVars>
          <dgm:bulletEnabled val="1"/>
        </dgm:presLayoutVars>
      </dgm:prSet>
      <dgm:spPr/>
      <dgm:t>
        <a:bodyPr/>
        <a:lstStyle/>
        <a:p>
          <a:endParaRPr lang="en-US"/>
        </a:p>
      </dgm:t>
    </dgm:pt>
    <dgm:pt modelId="{6892E57C-F2C0-4ECF-B73B-6239D55006C2}" type="pres">
      <dgm:prSet presAssocID="{2A868BC1-CE46-440A-8145-0FC3C6FB3633}" presName="spV" presStyleCnt="0"/>
      <dgm:spPr/>
    </dgm:pt>
    <dgm:pt modelId="{3AA75877-6600-4428-838C-DC0A3837CC44}" type="pres">
      <dgm:prSet presAssocID="{23BA8FE4-03C7-4491-BD48-4A800AF74403}" presName="linNode" presStyleCnt="0"/>
      <dgm:spPr/>
    </dgm:pt>
    <dgm:pt modelId="{D42E60F4-718A-49BB-A691-2F379D15847D}" type="pres">
      <dgm:prSet presAssocID="{23BA8FE4-03C7-4491-BD48-4A800AF74403}" presName="parTx" presStyleLbl="revTx" presStyleIdx="2" presStyleCnt="3">
        <dgm:presLayoutVars>
          <dgm:chMax val="1"/>
          <dgm:bulletEnabled val="1"/>
        </dgm:presLayoutVars>
      </dgm:prSet>
      <dgm:spPr/>
      <dgm:t>
        <a:bodyPr/>
        <a:lstStyle/>
        <a:p>
          <a:endParaRPr lang="en-US"/>
        </a:p>
      </dgm:t>
    </dgm:pt>
    <dgm:pt modelId="{060E082D-980C-40A4-831D-68959FF5FABD}" type="pres">
      <dgm:prSet presAssocID="{23BA8FE4-03C7-4491-BD48-4A800AF74403}" presName="bracket" presStyleLbl="parChTrans1D1" presStyleIdx="2" presStyleCnt="3"/>
      <dgm:spPr>
        <a:ln w="57150">
          <a:solidFill>
            <a:srgbClr val="B11F28"/>
          </a:solidFill>
        </a:ln>
      </dgm:spPr>
    </dgm:pt>
    <dgm:pt modelId="{9DAABB11-0CEE-4F73-8ACB-62B293FC8A52}" type="pres">
      <dgm:prSet presAssocID="{23BA8FE4-03C7-4491-BD48-4A800AF74403}" presName="spH" presStyleCnt="0"/>
      <dgm:spPr/>
    </dgm:pt>
    <dgm:pt modelId="{074C4B98-2E07-494D-96AC-DD713250429B}" type="pres">
      <dgm:prSet presAssocID="{23BA8FE4-03C7-4491-BD48-4A800AF74403}" presName="desTx" presStyleLbl="node1" presStyleIdx="2" presStyleCnt="3" custScaleX="74595">
        <dgm:presLayoutVars>
          <dgm:bulletEnabled val="1"/>
        </dgm:presLayoutVars>
      </dgm:prSet>
      <dgm:spPr/>
      <dgm:t>
        <a:bodyPr/>
        <a:lstStyle/>
        <a:p>
          <a:endParaRPr lang="en-US"/>
        </a:p>
      </dgm:t>
    </dgm:pt>
  </dgm:ptLst>
  <dgm:cxnLst>
    <dgm:cxn modelId="{DE3869BF-213E-45AE-ACA7-88F420B23599}" type="presOf" srcId="{64B6ED57-D1ED-4361-91A3-695366023CA6}" destId="{074C4B98-2E07-494D-96AC-DD713250429B}" srcOrd="0" destOrd="1" presId="urn:diagrams.loki3.com/BracketList"/>
    <dgm:cxn modelId="{16B37CF1-4EA6-43D1-9E8F-CAA3CF88B038}" type="presOf" srcId="{CEEC6EB1-A9C6-4D4A-AAA7-CB17E1AD31A0}" destId="{AD6FAA6B-DCBC-4C4E-A2F0-716E1900263B}" srcOrd="0" destOrd="0" presId="urn:diagrams.loki3.com/BracketList"/>
    <dgm:cxn modelId="{8FAE0423-8067-4004-9975-8E267748C1BB}" srcId="{2EFC4C64-6336-470D-ABAC-A7E67A4E8DF9}" destId="{B83C3929-D856-4273-AC4C-DD18D9F1C639}" srcOrd="1" destOrd="0" parTransId="{A4085ADA-D243-492B-A466-164504C6785A}" sibTransId="{000E237C-F8D1-42DC-90E6-8404B90CC95B}"/>
    <dgm:cxn modelId="{20106D13-8EC8-488F-8754-3B3A43AA5F1E}" srcId="{2C0C7E11-607D-414F-BF90-3AD30B35FCDD}" destId="{3F82184B-2407-4280-BF33-80C5C253D298}" srcOrd="2" destOrd="0" parTransId="{D62B34D4-35AF-47A1-BB3C-41F98885FAC5}" sibTransId="{7F18895C-3084-4BB6-8CCE-2AEB17681120}"/>
    <dgm:cxn modelId="{8770358F-CAA2-461A-B08F-365FFD1CADB2}" type="presOf" srcId="{8F4208A6-9A7C-457B-A35A-D9178C401F45}" destId="{552DAB5D-F9A5-491F-B87B-34115255EE42}" srcOrd="0" destOrd="0" presId="urn:diagrams.loki3.com/BracketList"/>
    <dgm:cxn modelId="{7B36C8A1-5EEE-437A-95FD-930B25757443}" type="presOf" srcId="{51EB19C3-1AAD-4649-8BCA-5B55AD748CD3}" destId="{074C4B98-2E07-494D-96AC-DD713250429B}" srcOrd="0" destOrd="0" presId="urn:diagrams.loki3.com/BracketList"/>
    <dgm:cxn modelId="{19FC48F8-395F-4489-B348-CE24FA1DF907}" type="presOf" srcId="{9B35FFA1-DB96-4FAD-91A5-AF587879625E}" destId="{4E84D4BA-D4AF-4C69-8AD9-6B020D4DA250}" srcOrd="0" destOrd="1" presId="urn:diagrams.loki3.com/BracketList"/>
    <dgm:cxn modelId="{07E919FA-58A1-40D1-B55A-39E59F1D408E}" type="presOf" srcId="{B83C3929-D856-4273-AC4C-DD18D9F1C639}" destId="{552DAB5D-F9A5-491F-B87B-34115255EE42}" srcOrd="0" destOrd="1" presId="urn:diagrams.loki3.com/BracketList"/>
    <dgm:cxn modelId="{B7A0B065-7CA8-47DB-A260-72AF811F9E84}" srcId="{2C0C7E11-607D-414F-BF90-3AD30B35FCDD}" destId="{9B35FFA1-DB96-4FAD-91A5-AF587879625E}" srcOrd="1" destOrd="0" parTransId="{03440D42-5590-4895-8328-72D509C53969}" sibTransId="{2505FE8B-8933-4577-B4F6-BEDD09B59755}"/>
    <dgm:cxn modelId="{45B119EA-6DC6-4DD7-95D2-BB5659B303DB}" srcId="{2EFC4C64-6336-470D-ABAC-A7E67A4E8DF9}" destId="{2305DAE2-6F78-425D-848D-A206F9349C50}" srcOrd="2" destOrd="0" parTransId="{8646B21F-932C-41D5-849D-14C242E47CBD}" sibTransId="{F22C134C-1E4A-40AD-B840-65B4E45AB936}"/>
    <dgm:cxn modelId="{4C6BC681-939D-4105-9F55-AE6C9E297F82}" type="presOf" srcId="{10784DB1-D2D8-41CA-B15B-58CBFD790505}" destId="{4E84D4BA-D4AF-4C69-8AD9-6B020D4DA250}" srcOrd="0" destOrd="3" presId="urn:diagrams.loki3.com/BracketList"/>
    <dgm:cxn modelId="{9DC0A8E6-2976-43D2-AE35-0DA79877C5D3}" type="presOf" srcId="{D010A558-4F31-4470-B04B-3C64133EF45C}" destId="{4E84D4BA-D4AF-4C69-8AD9-6B020D4DA250}" srcOrd="0" destOrd="0" presId="urn:diagrams.loki3.com/BracketList"/>
    <dgm:cxn modelId="{19311D19-3C6E-4DFA-A9D3-5151A78C9E10}" type="presOf" srcId="{23BA8FE4-03C7-4491-BD48-4A800AF74403}" destId="{D42E60F4-718A-49BB-A691-2F379D15847D}" srcOrd="0" destOrd="0" presId="urn:diagrams.loki3.com/BracketList"/>
    <dgm:cxn modelId="{2E47AA85-58CE-4A31-8057-5E4FE88C0723}" type="presOf" srcId="{2C0C7E11-607D-414F-BF90-3AD30B35FCDD}" destId="{60B83596-1C4B-4E0A-B907-B3E6EE50A974}" srcOrd="0" destOrd="0" presId="urn:diagrams.loki3.com/BracketList"/>
    <dgm:cxn modelId="{B63CFAC8-47C7-4905-933B-9422299FAC13}" type="presOf" srcId="{2305DAE2-6F78-425D-848D-A206F9349C50}" destId="{552DAB5D-F9A5-491F-B87B-34115255EE42}" srcOrd="0" destOrd="2" presId="urn:diagrams.loki3.com/BracketList"/>
    <dgm:cxn modelId="{507C6B0F-64F1-443A-8817-D89E694D6072}" srcId="{2C0C7E11-607D-414F-BF90-3AD30B35FCDD}" destId="{D010A558-4F31-4470-B04B-3C64133EF45C}" srcOrd="0" destOrd="0" parTransId="{3DD2AE3C-AC34-4EBE-A054-D966D3D6B906}" sibTransId="{6F1BD31F-7260-4720-A666-8620D64D38A4}"/>
    <dgm:cxn modelId="{A11DE3F3-0EF3-46F8-A319-C98AAC157BC5}" srcId="{2EFC4C64-6336-470D-ABAC-A7E67A4E8DF9}" destId="{8F4208A6-9A7C-457B-A35A-D9178C401F45}" srcOrd="0" destOrd="0" parTransId="{B0643E64-6915-4144-8FFB-E98E58326F65}" sibTransId="{2E88968F-C68E-4437-9C6B-C9F02ED2AA9D}"/>
    <dgm:cxn modelId="{765D98EB-FDD5-4172-8D6F-9B3BA80FE4B1}" type="presOf" srcId="{2EFC4C64-6336-470D-ABAC-A7E67A4E8DF9}" destId="{E3E6069C-2CC2-437E-85FF-4E77DB082891}" srcOrd="0" destOrd="0" presId="urn:diagrams.loki3.com/BracketList"/>
    <dgm:cxn modelId="{2EAE11F8-B201-48A5-9364-D4DFA3BCF35B}" srcId="{23BA8FE4-03C7-4491-BD48-4A800AF74403}" destId="{51EB19C3-1AAD-4649-8BCA-5B55AD748CD3}" srcOrd="0" destOrd="0" parTransId="{F381925D-609E-4899-B76E-DA93B3A8BCBE}" sibTransId="{41434547-EA7D-42F1-8160-4403734C9BBE}"/>
    <dgm:cxn modelId="{AF3D6974-4B28-4BB0-85AB-014E304F421B}" type="presOf" srcId="{3F82184B-2407-4280-BF33-80C5C253D298}" destId="{4E84D4BA-D4AF-4C69-8AD9-6B020D4DA250}" srcOrd="0" destOrd="2" presId="urn:diagrams.loki3.com/BracketList"/>
    <dgm:cxn modelId="{EDDEF2A0-0A17-4D9F-B36D-ED3546A67CD4}" srcId="{CEEC6EB1-A9C6-4D4A-AAA7-CB17E1AD31A0}" destId="{2EFC4C64-6336-470D-ABAC-A7E67A4E8DF9}" srcOrd="0" destOrd="0" parTransId="{03AC9287-5317-4855-914F-4E86CB3A79A1}" sibTransId="{DEF41684-DA89-4116-B0AE-0A78A970D79E}"/>
    <dgm:cxn modelId="{67D334A1-3A5E-41D5-B760-57B36A4258F7}" srcId="{23BA8FE4-03C7-4491-BD48-4A800AF74403}" destId="{64B6ED57-D1ED-4361-91A3-695366023CA6}" srcOrd="1" destOrd="0" parTransId="{ED3D3D18-1749-4791-87DA-12874BF3DE6B}" sibTransId="{DF0CBE6C-01BE-4A94-AC15-A2E230801445}"/>
    <dgm:cxn modelId="{7574017E-8728-4279-87F0-BD4A25483168}" srcId="{2C0C7E11-607D-414F-BF90-3AD30B35FCDD}" destId="{10784DB1-D2D8-41CA-B15B-58CBFD790505}" srcOrd="3" destOrd="0" parTransId="{273B8A4A-A12D-43FE-AB7F-2900BF406F59}" sibTransId="{762DE650-8D06-4FC6-AB17-BE580F5447EB}"/>
    <dgm:cxn modelId="{6A133ED3-DAA7-4351-9B2C-FCDC0595F136}" srcId="{CEEC6EB1-A9C6-4D4A-AAA7-CB17E1AD31A0}" destId="{23BA8FE4-03C7-4491-BD48-4A800AF74403}" srcOrd="2" destOrd="0" parTransId="{91998BB7-5990-443C-8F94-90420D074391}" sibTransId="{21C9F4C9-73A8-4578-9DCE-9DE0BFA4F27F}"/>
    <dgm:cxn modelId="{15872386-7B81-4880-93BC-C011BCBD4CEC}" srcId="{CEEC6EB1-A9C6-4D4A-AAA7-CB17E1AD31A0}" destId="{2C0C7E11-607D-414F-BF90-3AD30B35FCDD}" srcOrd="1" destOrd="0" parTransId="{3CB577BB-FBF2-4DDD-A8F7-26BB4394D0F8}" sibTransId="{2A868BC1-CE46-440A-8145-0FC3C6FB3633}"/>
    <dgm:cxn modelId="{C17DB9CF-863E-4224-8D51-E0B525779607}" type="presParOf" srcId="{AD6FAA6B-DCBC-4C4E-A2F0-716E1900263B}" destId="{7CE4159C-3962-4D7B-9486-0361D61A2A73}" srcOrd="0" destOrd="0" presId="urn:diagrams.loki3.com/BracketList"/>
    <dgm:cxn modelId="{2FCCA76C-1BA0-48D7-A7DE-13F322E1CAD5}" type="presParOf" srcId="{7CE4159C-3962-4D7B-9486-0361D61A2A73}" destId="{E3E6069C-2CC2-437E-85FF-4E77DB082891}" srcOrd="0" destOrd="0" presId="urn:diagrams.loki3.com/BracketList"/>
    <dgm:cxn modelId="{4AAFA56A-0A5D-40FC-AB70-98E69828ABC8}" type="presParOf" srcId="{7CE4159C-3962-4D7B-9486-0361D61A2A73}" destId="{807CDCC2-F002-4F51-B12B-8C2D2DA90669}" srcOrd="1" destOrd="0" presId="urn:diagrams.loki3.com/BracketList"/>
    <dgm:cxn modelId="{283A2204-0659-4A11-81FF-6D9DEE4321E2}" type="presParOf" srcId="{7CE4159C-3962-4D7B-9486-0361D61A2A73}" destId="{5F93AFCE-B9F0-474C-BC4F-54A86049287D}" srcOrd="2" destOrd="0" presId="urn:diagrams.loki3.com/BracketList"/>
    <dgm:cxn modelId="{C976A8CC-8220-4E36-81B3-B666B33F7028}" type="presParOf" srcId="{7CE4159C-3962-4D7B-9486-0361D61A2A73}" destId="{552DAB5D-F9A5-491F-B87B-34115255EE42}" srcOrd="3" destOrd="0" presId="urn:diagrams.loki3.com/BracketList"/>
    <dgm:cxn modelId="{356D96BD-3382-4899-8E61-9EB32584776D}" type="presParOf" srcId="{AD6FAA6B-DCBC-4C4E-A2F0-716E1900263B}" destId="{5FA99846-6EC6-44F5-801B-F2C2DB18555D}" srcOrd="1" destOrd="0" presId="urn:diagrams.loki3.com/BracketList"/>
    <dgm:cxn modelId="{46F86E24-9F07-4D31-98B4-F16BCDA24F48}" type="presParOf" srcId="{AD6FAA6B-DCBC-4C4E-A2F0-716E1900263B}" destId="{6E541231-67C4-4115-AD00-BEE061AA52CF}" srcOrd="2" destOrd="0" presId="urn:diagrams.loki3.com/BracketList"/>
    <dgm:cxn modelId="{48EE0A33-F4EB-4DC7-9691-2562968209EC}" type="presParOf" srcId="{6E541231-67C4-4115-AD00-BEE061AA52CF}" destId="{60B83596-1C4B-4E0A-B907-B3E6EE50A974}" srcOrd="0" destOrd="0" presId="urn:diagrams.loki3.com/BracketList"/>
    <dgm:cxn modelId="{3A070BD0-B239-4EDC-8211-4BB0D21B1DE8}" type="presParOf" srcId="{6E541231-67C4-4115-AD00-BEE061AA52CF}" destId="{19DA476E-8DA2-467B-A0C8-425F92B754DA}" srcOrd="1" destOrd="0" presId="urn:diagrams.loki3.com/BracketList"/>
    <dgm:cxn modelId="{49678994-3AE3-4129-AB18-C395D8EC8070}" type="presParOf" srcId="{6E541231-67C4-4115-AD00-BEE061AA52CF}" destId="{ECCEE889-EB30-47B0-A3B1-1FFECF92055B}" srcOrd="2" destOrd="0" presId="urn:diagrams.loki3.com/BracketList"/>
    <dgm:cxn modelId="{A60ACA88-05CE-4652-B975-08FE864848E1}" type="presParOf" srcId="{6E541231-67C4-4115-AD00-BEE061AA52CF}" destId="{4E84D4BA-D4AF-4C69-8AD9-6B020D4DA250}" srcOrd="3" destOrd="0" presId="urn:diagrams.loki3.com/BracketList"/>
    <dgm:cxn modelId="{391B59B9-A77D-41C9-BC0C-7A501D4FFA5E}" type="presParOf" srcId="{AD6FAA6B-DCBC-4C4E-A2F0-716E1900263B}" destId="{6892E57C-F2C0-4ECF-B73B-6239D55006C2}" srcOrd="3" destOrd="0" presId="urn:diagrams.loki3.com/BracketList"/>
    <dgm:cxn modelId="{1991941B-A5D1-43D8-8404-878C368B46E1}" type="presParOf" srcId="{AD6FAA6B-DCBC-4C4E-A2F0-716E1900263B}" destId="{3AA75877-6600-4428-838C-DC0A3837CC44}" srcOrd="4" destOrd="0" presId="urn:diagrams.loki3.com/BracketList"/>
    <dgm:cxn modelId="{AC9ECD7F-5C82-463F-889F-8438E3BC7936}" type="presParOf" srcId="{3AA75877-6600-4428-838C-DC0A3837CC44}" destId="{D42E60F4-718A-49BB-A691-2F379D15847D}" srcOrd="0" destOrd="0" presId="urn:diagrams.loki3.com/BracketList"/>
    <dgm:cxn modelId="{E8552B4A-240B-4CE1-9499-B9CAF5C9DB6F}" type="presParOf" srcId="{3AA75877-6600-4428-838C-DC0A3837CC44}" destId="{060E082D-980C-40A4-831D-68959FF5FABD}" srcOrd="1" destOrd="0" presId="urn:diagrams.loki3.com/BracketList"/>
    <dgm:cxn modelId="{E762A717-2331-406C-9D4F-B32A44EDE9F9}" type="presParOf" srcId="{3AA75877-6600-4428-838C-DC0A3837CC44}" destId="{9DAABB11-0CEE-4F73-8ACB-62B293FC8A52}" srcOrd="2" destOrd="0" presId="urn:diagrams.loki3.com/BracketList"/>
    <dgm:cxn modelId="{3D993EDF-0EB9-44C5-8035-0DA4BCDF41AF}" type="presParOf" srcId="{3AA75877-6600-4428-838C-DC0A3837CC44}" destId="{074C4B98-2E07-494D-96AC-DD713250429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82DF93-2AB5-4BE5-B9B5-0D533C53F6C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CA"/>
        </a:p>
      </dgm:t>
    </dgm:pt>
    <dgm:pt modelId="{4CFF7EDF-DF18-40A4-8561-B65B6819D48B}">
      <dgm:prSet phldrT="[Text]"/>
      <dgm:spPr>
        <a:solidFill>
          <a:srgbClr val="E8B852"/>
        </a:solidFill>
        <a:ln>
          <a:solidFill>
            <a:srgbClr val="E8B852"/>
          </a:solidFill>
        </a:ln>
      </dgm:spPr>
      <dgm:t>
        <a:bodyPr/>
        <a:lstStyle/>
        <a:p>
          <a:r>
            <a:rPr lang="en-CA" dirty="0">
              <a:latin typeface="News Gothic Std" panose="020B0506020203020204" pitchFamily="34" charset="0"/>
            </a:rPr>
            <a:t>Sexual Abuse</a:t>
          </a:r>
        </a:p>
      </dgm:t>
    </dgm:pt>
    <dgm:pt modelId="{95FD8B6D-B9A4-4256-84C8-AABCA3C06308}" type="parTrans" cxnId="{CDC9F29D-C45C-41AB-AB84-65CA40A5CE41}">
      <dgm:prSet/>
      <dgm:spPr/>
      <dgm:t>
        <a:bodyPr/>
        <a:lstStyle/>
        <a:p>
          <a:endParaRPr lang="en-CA">
            <a:latin typeface="News Gothic Std" panose="020B0506020203020204" pitchFamily="34" charset="0"/>
          </a:endParaRPr>
        </a:p>
      </dgm:t>
    </dgm:pt>
    <dgm:pt modelId="{10088AAA-1AD8-417D-941C-D4579845BF35}" type="sibTrans" cxnId="{CDC9F29D-C45C-41AB-AB84-65CA40A5CE41}">
      <dgm:prSet/>
      <dgm:spPr/>
      <dgm:t>
        <a:bodyPr/>
        <a:lstStyle/>
        <a:p>
          <a:endParaRPr lang="en-CA">
            <a:latin typeface="News Gothic Std" panose="020B0506020203020204" pitchFamily="34" charset="0"/>
          </a:endParaRPr>
        </a:p>
      </dgm:t>
    </dgm:pt>
    <dgm:pt modelId="{271176E9-F75D-4DB2-B44C-DC29A41BF2E4}">
      <dgm:prSet phldrT="[Text]" custT="1"/>
      <dgm:spPr>
        <a:ln w="57150">
          <a:solidFill>
            <a:srgbClr val="227580"/>
          </a:solidFill>
        </a:ln>
      </dgm:spPr>
      <dgm:t>
        <a:bodyPr/>
        <a:lstStyle/>
        <a:p>
          <a:r>
            <a:rPr lang="en-CA" sz="2800" i="1" dirty="0">
              <a:solidFill>
                <a:srgbClr val="2A3441"/>
              </a:solidFill>
              <a:latin typeface="News Gothic Std" panose="020B0506020203020204" pitchFamily="34" charset="0"/>
            </a:rPr>
            <a:t>M</a:t>
          </a:r>
          <a:r>
            <a:rPr lang="en-CA" sz="2800" dirty="0">
              <a:solidFill>
                <a:srgbClr val="2A3441"/>
              </a:solidFill>
              <a:latin typeface="News Gothic Std" panose="020B0506020203020204" pitchFamily="34" charset="0"/>
            </a:rPr>
            <a:t> Age = 10.35</a:t>
          </a:r>
        </a:p>
      </dgm:t>
    </dgm:pt>
    <dgm:pt modelId="{FBA2108A-0795-45EE-846E-4F4112EFE976}" type="parTrans" cxnId="{FBD61C5D-F7C6-4608-B69F-DB64B5FFF138}">
      <dgm:prSet/>
      <dgm:spPr>
        <a:ln w="57150">
          <a:solidFill>
            <a:srgbClr val="227580"/>
          </a:solidFill>
        </a:ln>
      </dgm:spPr>
      <dgm:t>
        <a:bodyPr/>
        <a:lstStyle/>
        <a:p>
          <a:endParaRPr lang="en-CA">
            <a:latin typeface="News Gothic Std" panose="020B0506020203020204" pitchFamily="34" charset="0"/>
          </a:endParaRPr>
        </a:p>
      </dgm:t>
    </dgm:pt>
    <dgm:pt modelId="{48D19669-F0A2-4A88-BCFF-212F45936B7D}" type="sibTrans" cxnId="{FBD61C5D-F7C6-4608-B69F-DB64B5FFF138}">
      <dgm:prSet/>
      <dgm:spPr/>
      <dgm:t>
        <a:bodyPr/>
        <a:lstStyle/>
        <a:p>
          <a:endParaRPr lang="en-CA">
            <a:latin typeface="News Gothic Std" panose="020B0506020203020204" pitchFamily="34" charset="0"/>
          </a:endParaRPr>
        </a:p>
      </dgm:t>
    </dgm:pt>
    <dgm:pt modelId="{FAFA0AC2-36F2-4BA6-89D0-5CA2A00B30FB}">
      <dgm:prSet phldrT="[Text]"/>
      <dgm:spPr>
        <a:solidFill>
          <a:srgbClr val="1DB791"/>
        </a:solidFill>
        <a:ln>
          <a:solidFill>
            <a:srgbClr val="1DB791"/>
          </a:solidFill>
        </a:ln>
      </dgm:spPr>
      <dgm:t>
        <a:bodyPr/>
        <a:lstStyle/>
        <a:p>
          <a:r>
            <a:rPr lang="en-CA" dirty="0">
              <a:latin typeface="News Gothic Std" panose="020B0506020203020204" pitchFamily="34" charset="0"/>
            </a:rPr>
            <a:t>Physical Abuse</a:t>
          </a:r>
        </a:p>
      </dgm:t>
    </dgm:pt>
    <dgm:pt modelId="{DCDBE3E7-62D9-43C1-94A2-95AA20CFE7C1}" type="parTrans" cxnId="{402A9E7A-5FC6-447A-9389-61EB7A3B9F72}">
      <dgm:prSet/>
      <dgm:spPr/>
      <dgm:t>
        <a:bodyPr/>
        <a:lstStyle/>
        <a:p>
          <a:endParaRPr lang="en-CA">
            <a:latin typeface="News Gothic Std" panose="020B0506020203020204" pitchFamily="34" charset="0"/>
          </a:endParaRPr>
        </a:p>
      </dgm:t>
    </dgm:pt>
    <dgm:pt modelId="{E39D291E-51AE-4723-979C-E3B7471AD814}" type="sibTrans" cxnId="{402A9E7A-5FC6-447A-9389-61EB7A3B9F72}">
      <dgm:prSet/>
      <dgm:spPr/>
      <dgm:t>
        <a:bodyPr/>
        <a:lstStyle/>
        <a:p>
          <a:endParaRPr lang="en-CA">
            <a:latin typeface="News Gothic Std" panose="020B0506020203020204" pitchFamily="34" charset="0"/>
          </a:endParaRPr>
        </a:p>
      </dgm:t>
    </dgm:pt>
    <dgm:pt modelId="{32AB1609-C047-4625-984A-6037E18BBF0B}">
      <dgm:prSet phldrT="[Text]" custT="1"/>
      <dgm:spPr>
        <a:ln w="57150">
          <a:solidFill>
            <a:srgbClr val="227580"/>
          </a:solidFill>
        </a:ln>
      </dgm:spPr>
      <dgm:t>
        <a:bodyPr/>
        <a:lstStyle/>
        <a:p>
          <a:r>
            <a:rPr lang="en-CA" sz="2800" dirty="0">
              <a:solidFill>
                <a:srgbClr val="2A3441"/>
              </a:solidFill>
              <a:latin typeface="News Gothic Std" panose="020B0506020203020204" pitchFamily="34" charset="0"/>
            </a:rPr>
            <a:t>B = 35, G = 24</a:t>
          </a:r>
        </a:p>
      </dgm:t>
    </dgm:pt>
    <dgm:pt modelId="{03C9E9A0-4B2B-4EBC-8D1D-67A59641C0C7}" type="parTrans" cxnId="{2ADC1012-C2AE-40B9-86D7-C9F65747A510}">
      <dgm:prSet/>
      <dgm:spPr>
        <a:ln w="57150">
          <a:solidFill>
            <a:srgbClr val="227580"/>
          </a:solidFill>
        </a:ln>
      </dgm:spPr>
      <dgm:t>
        <a:bodyPr/>
        <a:lstStyle/>
        <a:p>
          <a:endParaRPr lang="en-CA">
            <a:latin typeface="News Gothic Std" panose="020B0506020203020204" pitchFamily="34" charset="0"/>
          </a:endParaRPr>
        </a:p>
      </dgm:t>
    </dgm:pt>
    <dgm:pt modelId="{F54F7D56-704B-4897-B134-74D885010E48}" type="sibTrans" cxnId="{2ADC1012-C2AE-40B9-86D7-C9F65747A510}">
      <dgm:prSet/>
      <dgm:spPr/>
      <dgm:t>
        <a:bodyPr/>
        <a:lstStyle/>
        <a:p>
          <a:endParaRPr lang="en-CA">
            <a:latin typeface="News Gothic Std" panose="020B0506020203020204" pitchFamily="34" charset="0"/>
          </a:endParaRPr>
        </a:p>
      </dgm:t>
    </dgm:pt>
    <dgm:pt modelId="{C488517E-B510-4FEB-9D0E-2AA947D92235}">
      <dgm:prSet phldrT="[Text]" custT="1"/>
      <dgm:spPr>
        <a:ln w="57150">
          <a:solidFill>
            <a:srgbClr val="227580"/>
          </a:solidFill>
        </a:ln>
      </dgm:spPr>
      <dgm:t>
        <a:bodyPr/>
        <a:lstStyle/>
        <a:p>
          <a:r>
            <a:rPr lang="en-CA" sz="2800" i="1" dirty="0">
              <a:solidFill>
                <a:srgbClr val="2A3441"/>
              </a:solidFill>
              <a:latin typeface="News Gothic Std" panose="020B0506020203020204" pitchFamily="34" charset="0"/>
            </a:rPr>
            <a:t>M</a:t>
          </a:r>
          <a:r>
            <a:rPr lang="en-CA" sz="2800" dirty="0">
              <a:solidFill>
                <a:srgbClr val="2A3441"/>
              </a:solidFill>
              <a:latin typeface="News Gothic Std" panose="020B0506020203020204" pitchFamily="34" charset="0"/>
            </a:rPr>
            <a:t> Age = 11.36</a:t>
          </a:r>
        </a:p>
      </dgm:t>
    </dgm:pt>
    <dgm:pt modelId="{D3124105-7B30-4B81-8AD7-DF07854F61CE}" type="parTrans" cxnId="{A7496AE5-8C6B-4799-872A-25E06AD2467C}">
      <dgm:prSet/>
      <dgm:spPr>
        <a:ln w="57150">
          <a:solidFill>
            <a:srgbClr val="227580"/>
          </a:solidFill>
        </a:ln>
      </dgm:spPr>
      <dgm:t>
        <a:bodyPr/>
        <a:lstStyle/>
        <a:p>
          <a:endParaRPr lang="en-CA">
            <a:latin typeface="News Gothic Std" panose="020B0506020203020204" pitchFamily="34" charset="0"/>
          </a:endParaRPr>
        </a:p>
      </dgm:t>
    </dgm:pt>
    <dgm:pt modelId="{D89E5666-BCD2-42C5-AF4E-82D14A04C712}" type="sibTrans" cxnId="{A7496AE5-8C6B-4799-872A-25E06AD2467C}">
      <dgm:prSet/>
      <dgm:spPr/>
      <dgm:t>
        <a:bodyPr/>
        <a:lstStyle/>
        <a:p>
          <a:endParaRPr lang="en-CA">
            <a:latin typeface="News Gothic Std" panose="020B0506020203020204" pitchFamily="34" charset="0"/>
          </a:endParaRPr>
        </a:p>
      </dgm:t>
    </dgm:pt>
    <dgm:pt modelId="{5C5C4CA7-69C9-4F06-881A-912F09BB1BC0}">
      <dgm:prSet phldrT="[Text]" custT="1"/>
      <dgm:spPr>
        <a:ln w="57150">
          <a:solidFill>
            <a:srgbClr val="227580"/>
          </a:solidFill>
        </a:ln>
      </dgm:spPr>
      <dgm:t>
        <a:bodyPr/>
        <a:lstStyle/>
        <a:p>
          <a:r>
            <a:rPr lang="en-CA" sz="2800" dirty="0">
              <a:solidFill>
                <a:srgbClr val="2A3441"/>
              </a:solidFill>
              <a:latin typeface="News Gothic Std" panose="020B0506020203020204" pitchFamily="34" charset="0"/>
            </a:rPr>
            <a:t>B = 28, G = 183</a:t>
          </a:r>
        </a:p>
      </dgm:t>
    </dgm:pt>
    <dgm:pt modelId="{3EF64809-9931-497D-A61B-4FB69E9DBFD2}" type="parTrans" cxnId="{1B7C5014-FD3C-47EA-B1CB-4822037A858D}">
      <dgm:prSet/>
      <dgm:spPr>
        <a:ln w="57150">
          <a:solidFill>
            <a:srgbClr val="227580"/>
          </a:solidFill>
        </a:ln>
      </dgm:spPr>
      <dgm:t>
        <a:bodyPr/>
        <a:lstStyle/>
        <a:p>
          <a:endParaRPr lang="en-CA">
            <a:latin typeface="News Gothic Std" panose="020B0506020203020204" pitchFamily="34" charset="0"/>
          </a:endParaRPr>
        </a:p>
      </dgm:t>
    </dgm:pt>
    <dgm:pt modelId="{81245321-9BB3-4F41-9371-0A1335CCC1C4}" type="sibTrans" cxnId="{1B7C5014-FD3C-47EA-B1CB-4822037A858D}">
      <dgm:prSet/>
      <dgm:spPr/>
      <dgm:t>
        <a:bodyPr/>
        <a:lstStyle/>
        <a:p>
          <a:endParaRPr lang="en-CA">
            <a:latin typeface="News Gothic Std" panose="020B0506020203020204" pitchFamily="34" charset="0"/>
          </a:endParaRPr>
        </a:p>
      </dgm:t>
    </dgm:pt>
    <dgm:pt modelId="{AB1AF9EF-1766-4B60-B4FD-27AFD837319F}" type="pres">
      <dgm:prSet presAssocID="{AE82DF93-2AB5-4BE5-B9B5-0D533C53F6C0}" presName="diagram" presStyleCnt="0">
        <dgm:presLayoutVars>
          <dgm:chPref val="1"/>
          <dgm:dir/>
          <dgm:animOne val="branch"/>
          <dgm:animLvl val="lvl"/>
          <dgm:resizeHandles/>
        </dgm:presLayoutVars>
      </dgm:prSet>
      <dgm:spPr/>
      <dgm:t>
        <a:bodyPr/>
        <a:lstStyle/>
        <a:p>
          <a:endParaRPr lang="en-US"/>
        </a:p>
      </dgm:t>
    </dgm:pt>
    <dgm:pt modelId="{0878C161-D405-4E45-A77F-B959444D4CEA}" type="pres">
      <dgm:prSet presAssocID="{4CFF7EDF-DF18-40A4-8561-B65B6819D48B}" presName="root" presStyleCnt="0"/>
      <dgm:spPr/>
    </dgm:pt>
    <dgm:pt modelId="{30E3EF26-9864-49E0-BBC6-38D5D335CA87}" type="pres">
      <dgm:prSet presAssocID="{4CFF7EDF-DF18-40A4-8561-B65B6819D48B}" presName="rootComposite" presStyleCnt="0"/>
      <dgm:spPr/>
    </dgm:pt>
    <dgm:pt modelId="{444DC986-469D-4081-A0E2-C49E1CE61D75}" type="pres">
      <dgm:prSet presAssocID="{4CFF7EDF-DF18-40A4-8561-B65B6819D48B}" presName="rootText" presStyleLbl="node1" presStyleIdx="0" presStyleCnt="2" custScaleX="139719"/>
      <dgm:spPr>
        <a:prstGeom prst="rect">
          <a:avLst/>
        </a:prstGeom>
      </dgm:spPr>
      <dgm:t>
        <a:bodyPr/>
        <a:lstStyle/>
        <a:p>
          <a:endParaRPr lang="en-US"/>
        </a:p>
      </dgm:t>
    </dgm:pt>
    <dgm:pt modelId="{2631CF51-D099-49DE-BF65-063C172EF416}" type="pres">
      <dgm:prSet presAssocID="{4CFF7EDF-DF18-40A4-8561-B65B6819D48B}" presName="rootConnector" presStyleLbl="node1" presStyleIdx="0" presStyleCnt="2"/>
      <dgm:spPr/>
      <dgm:t>
        <a:bodyPr/>
        <a:lstStyle/>
        <a:p>
          <a:endParaRPr lang="en-US"/>
        </a:p>
      </dgm:t>
    </dgm:pt>
    <dgm:pt modelId="{40CAC4D1-5FC9-4D5C-A31B-9EB5262CBE23}" type="pres">
      <dgm:prSet presAssocID="{4CFF7EDF-DF18-40A4-8561-B65B6819D48B}" presName="childShape" presStyleCnt="0"/>
      <dgm:spPr/>
    </dgm:pt>
    <dgm:pt modelId="{BEF35B45-C9FF-4562-AA40-0C609A735CF2}" type="pres">
      <dgm:prSet presAssocID="{3EF64809-9931-497D-A61B-4FB69E9DBFD2}" presName="Name13" presStyleLbl="parChTrans1D2" presStyleIdx="0" presStyleCnt="4"/>
      <dgm:spPr/>
      <dgm:t>
        <a:bodyPr/>
        <a:lstStyle/>
        <a:p>
          <a:endParaRPr lang="en-US"/>
        </a:p>
      </dgm:t>
    </dgm:pt>
    <dgm:pt modelId="{6DA79BE1-7AA1-4522-8F05-AECF0FFE8E68}" type="pres">
      <dgm:prSet presAssocID="{5C5C4CA7-69C9-4F06-881A-912F09BB1BC0}" presName="childText" presStyleLbl="bgAcc1" presStyleIdx="0" presStyleCnt="4" custScaleX="157129" custLinFactNeighborY="-1541">
        <dgm:presLayoutVars>
          <dgm:bulletEnabled val="1"/>
        </dgm:presLayoutVars>
      </dgm:prSet>
      <dgm:spPr>
        <a:prstGeom prst="rect">
          <a:avLst/>
        </a:prstGeom>
      </dgm:spPr>
      <dgm:t>
        <a:bodyPr/>
        <a:lstStyle/>
        <a:p>
          <a:endParaRPr lang="en-US"/>
        </a:p>
      </dgm:t>
    </dgm:pt>
    <dgm:pt modelId="{026974A0-2A9A-442B-945B-9F0BE72AD3D0}" type="pres">
      <dgm:prSet presAssocID="{FBA2108A-0795-45EE-846E-4F4112EFE976}" presName="Name13" presStyleLbl="parChTrans1D2" presStyleIdx="1" presStyleCnt="4"/>
      <dgm:spPr/>
      <dgm:t>
        <a:bodyPr/>
        <a:lstStyle/>
        <a:p>
          <a:endParaRPr lang="en-US"/>
        </a:p>
      </dgm:t>
    </dgm:pt>
    <dgm:pt modelId="{0ADF59B0-2D0C-4E11-937C-02DEAF7E4DB3}" type="pres">
      <dgm:prSet presAssocID="{271176E9-F75D-4DB2-B44C-DC29A41BF2E4}" presName="childText" presStyleLbl="bgAcc1" presStyleIdx="1" presStyleCnt="4" custScaleX="157129">
        <dgm:presLayoutVars>
          <dgm:bulletEnabled val="1"/>
        </dgm:presLayoutVars>
      </dgm:prSet>
      <dgm:spPr>
        <a:prstGeom prst="rect">
          <a:avLst/>
        </a:prstGeom>
      </dgm:spPr>
      <dgm:t>
        <a:bodyPr/>
        <a:lstStyle/>
        <a:p>
          <a:endParaRPr lang="en-US"/>
        </a:p>
      </dgm:t>
    </dgm:pt>
    <dgm:pt modelId="{A5958D8A-2867-476C-B260-1987F5DB638A}" type="pres">
      <dgm:prSet presAssocID="{FAFA0AC2-36F2-4BA6-89D0-5CA2A00B30FB}" presName="root" presStyleCnt="0"/>
      <dgm:spPr/>
    </dgm:pt>
    <dgm:pt modelId="{F08FCB45-8A22-43B1-AD47-24808A7D7577}" type="pres">
      <dgm:prSet presAssocID="{FAFA0AC2-36F2-4BA6-89D0-5CA2A00B30FB}" presName="rootComposite" presStyleCnt="0"/>
      <dgm:spPr/>
    </dgm:pt>
    <dgm:pt modelId="{2E030000-45C2-4412-AFAE-D1E9F69A7FA3}" type="pres">
      <dgm:prSet presAssocID="{FAFA0AC2-36F2-4BA6-89D0-5CA2A00B30FB}" presName="rootText" presStyleLbl="node1" presStyleIdx="1" presStyleCnt="2" custScaleX="139719"/>
      <dgm:spPr>
        <a:prstGeom prst="rect">
          <a:avLst/>
        </a:prstGeom>
      </dgm:spPr>
      <dgm:t>
        <a:bodyPr/>
        <a:lstStyle/>
        <a:p>
          <a:endParaRPr lang="en-US"/>
        </a:p>
      </dgm:t>
    </dgm:pt>
    <dgm:pt modelId="{67CA3DB9-2F56-4D68-9731-A8BC503A75DF}" type="pres">
      <dgm:prSet presAssocID="{FAFA0AC2-36F2-4BA6-89D0-5CA2A00B30FB}" presName="rootConnector" presStyleLbl="node1" presStyleIdx="1" presStyleCnt="2"/>
      <dgm:spPr/>
      <dgm:t>
        <a:bodyPr/>
        <a:lstStyle/>
        <a:p>
          <a:endParaRPr lang="en-US"/>
        </a:p>
      </dgm:t>
    </dgm:pt>
    <dgm:pt modelId="{E485F272-CD8F-4A99-B1F3-937D63BB0DA3}" type="pres">
      <dgm:prSet presAssocID="{FAFA0AC2-36F2-4BA6-89D0-5CA2A00B30FB}" presName="childShape" presStyleCnt="0"/>
      <dgm:spPr/>
    </dgm:pt>
    <dgm:pt modelId="{1A448293-61C1-40F7-B5FB-02504A9B5926}" type="pres">
      <dgm:prSet presAssocID="{03C9E9A0-4B2B-4EBC-8D1D-67A59641C0C7}" presName="Name13" presStyleLbl="parChTrans1D2" presStyleIdx="2" presStyleCnt="4"/>
      <dgm:spPr/>
      <dgm:t>
        <a:bodyPr/>
        <a:lstStyle/>
        <a:p>
          <a:endParaRPr lang="en-US"/>
        </a:p>
      </dgm:t>
    </dgm:pt>
    <dgm:pt modelId="{2805FD44-EBD5-4403-86DA-32B5F3BAC517}" type="pres">
      <dgm:prSet presAssocID="{32AB1609-C047-4625-984A-6037E18BBF0B}" presName="childText" presStyleLbl="bgAcc1" presStyleIdx="2" presStyleCnt="4" custScaleX="157129" custLinFactNeighborY="-1541">
        <dgm:presLayoutVars>
          <dgm:bulletEnabled val="1"/>
        </dgm:presLayoutVars>
      </dgm:prSet>
      <dgm:spPr>
        <a:prstGeom prst="rect">
          <a:avLst/>
        </a:prstGeom>
      </dgm:spPr>
      <dgm:t>
        <a:bodyPr/>
        <a:lstStyle/>
        <a:p>
          <a:endParaRPr lang="en-US"/>
        </a:p>
      </dgm:t>
    </dgm:pt>
    <dgm:pt modelId="{1A72D331-7D74-4CEA-B571-9794242E5B5E}" type="pres">
      <dgm:prSet presAssocID="{D3124105-7B30-4B81-8AD7-DF07854F61CE}" presName="Name13" presStyleLbl="parChTrans1D2" presStyleIdx="3" presStyleCnt="4"/>
      <dgm:spPr/>
      <dgm:t>
        <a:bodyPr/>
        <a:lstStyle/>
        <a:p>
          <a:endParaRPr lang="en-US"/>
        </a:p>
      </dgm:t>
    </dgm:pt>
    <dgm:pt modelId="{01ABC2DC-50B6-4739-8C6B-0A3F1E44268D}" type="pres">
      <dgm:prSet presAssocID="{C488517E-B510-4FEB-9D0E-2AA947D92235}" presName="childText" presStyleLbl="bgAcc1" presStyleIdx="3" presStyleCnt="4" custScaleX="157129" custLinFactNeighborY="-1541">
        <dgm:presLayoutVars>
          <dgm:bulletEnabled val="1"/>
        </dgm:presLayoutVars>
      </dgm:prSet>
      <dgm:spPr>
        <a:prstGeom prst="rect">
          <a:avLst/>
        </a:prstGeom>
      </dgm:spPr>
      <dgm:t>
        <a:bodyPr/>
        <a:lstStyle/>
        <a:p>
          <a:endParaRPr lang="en-US"/>
        </a:p>
      </dgm:t>
    </dgm:pt>
  </dgm:ptLst>
  <dgm:cxnLst>
    <dgm:cxn modelId="{FBD61C5D-F7C6-4608-B69F-DB64B5FFF138}" srcId="{4CFF7EDF-DF18-40A4-8561-B65B6819D48B}" destId="{271176E9-F75D-4DB2-B44C-DC29A41BF2E4}" srcOrd="1" destOrd="0" parTransId="{FBA2108A-0795-45EE-846E-4F4112EFE976}" sibTransId="{48D19669-F0A2-4A88-BCFF-212F45936B7D}"/>
    <dgm:cxn modelId="{A7496AE5-8C6B-4799-872A-25E06AD2467C}" srcId="{FAFA0AC2-36F2-4BA6-89D0-5CA2A00B30FB}" destId="{C488517E-B510-4FEB-9D0E-2AA947D92235}" srcOrd="1" destOrd="0" parTransId="{D3124105-7B30-4B81-8AD7-DF07854F61CE}" sibTransId="{D89E5666-BCD2-42C5-AF4E-82D14A04C712}"/>
    <dgm:cxn modelId="{57BFF2A4-D098-4908-8B8F-05D188DC83D4}" type="presOf" srcId="{3EF64809-9931-497D-A61B-4FB69E9DBFD2}" destId="{BEF35B45-C9FF-4562-AA40-0C609A735CF2}" srcOrd="0" destOrd="0" presId="urn:microsoft.com/office/officeart/2005/8/layout/hierarchy3"/>
    <dgm:cxn modelId="{2E79C49C-AC02-4D96-A10A-BA0CC9C9200A}" type="presOf" srcId="{FAFA0AC2-36F2-4BA6-89D0-5CA2A00B30FB}" destId="{2E030000-45C2-4412-AFAE-D1E9F69A7FA3}" srcOrd="0" destOrd="0" presId="urn:microsoft.com/office/officeart/2005/8/layout/hierarchy3"/>
    <dgm:cxn modelId="{8D2F2C87-EE9B-4C33-A348-11178A392E2D}" type="presOf" srcId="{C488517E-B510-4FEB-9D0E-2AA947D92235}" destId="{01ABC2DC-50B6-4739-8C6B-0A3F1E44268D}" srcOrd="0" destOrd="0" presId="urn:microsoft.com/office/officeart/2005/8/layout/hierarchy3"/>
    <dgm:cxn modelId="{1B7C5014-FD3C-47EA-B1CB-4822037A858D}" srcId="{4CFF7EDF-DF18-40A4-8561-B65B6819D48B}" destId="{5C5C4CA7-69C9-4F06-881A-912F09BB1BC0}" srcOrd="0" destOrd="0" parTransId="{3EF64809-9931-497D-A61B-4FB69E9DBFD2}" sibTransId="{81245321-9BB3-4F41-9371-0A1335CCC1C4}"/>
    <dgm:cxn modelId="{7E4AC95E-3BAC-45D2-BD00-194CB25AECBE}" type="presOf" srcId="{FAFA0AC2-36F2-4BA6-89D0-5CA2A00B30FB}" destId="{67CA3DB9-2F56-4D68-9731-A8BC503A75DF}" srcOrd="1" destOrd="0" presId="urn:microsoft.com/office/officeart/2005/8/layout/hierarchy3"/>
    <dgm:cxn modelId="{2ADC1012-C2AE-40B9-86D7-C9F65747A510}" srcId="{FAFA0AC2-36F2-4BA6-89D0-5CA2A00B30FB}" destId="{32AB1609-C047-4625-984A-6037E18BBF0B}" srcOrd="0" destOrd="0" parTransId="{03C9E9A0-4B2B-4EBC-8D1D-67A59641C0C7}" sibTransId="{F54F7D56-704B-4897-B134-74D885010E48}"/>
    <dgm:cxn modelId="{EB14A5A9-49C7-41DB-B3AF-9B17031208AA}" type="presOf" srcId="{32AB1609-C047-4625-984A-6037E18BBF0B}" destId="{2805FD44-EBD5-4403-86DA-32B5F3BAC517}" srcOrd="0" destOrd="0" presId="urn:microsoft.com/office/officeart/2005/8/layout/hierarchy3"/>
    <dgm:cxn modelId="{983045C0-4D47-4457-8BC9-05486CC78517}" type="presOf" srcId="{4CFF7EDF-DF18-40A4-8561-B65B6819D48B}" destId="{444DC986-469D-4081-A0E2-C49E1CE61D75}" srcOrd="0" destOrd="0" presId="urn:microsoft.com/office/officeart/2005/8/layout/hierarchy3"/>
    <dgm:cxn modelId="{D5521615-F4D3-4883-8B6A-156609FDCB17}" type="presOf" srcId="{271176E9-F75D-4DB2-B44C-DC29A41BF2E4}" destId="{0ADF59B0-2D0C-4E11-937C-02DEAF7E4DB3}" srcOrd="0" destOrd="0" presId="urn:microsoft.com/office/officeart/2005/8/layout/hierarchy3"/>
    <dgm:cxn modelId="{402A9E7A-5FC6-447A-9389-61EB7A3B9F72}" srcId="{AE82DF93-2AB5-4BE5-B9B5-0D533C53F6C0}" destId="{FAFA0AC2-36F2-4BA6-89D0-5CA2A00B30FB}" srcOrd="1" destOrd="0" parTransId="{DCDBE3E7-62D9-43C1-94A2-95AA20CFE7C1}" sibTransId="{E39D291E-51AE-4723-979C-E3B7471AD814}"/>
    <dgm:cxn modelId="{5B5B8C6F-5584-43FD-AE63-22EB3C324C0C}" type="presOf" srcId="{4CFF7EDF-DF18-40A4-8561-B65B6819D48B}" destId="{2631CF51-D099-49DE-BF65-063C172EF416}" srcOrd="1" destOrd="0" presId="urn:microsoft.com/office/officeart/2005/8/layout/hierarchy3"/>
    <dgm:cxn modelId="{6EF69100-4AF3-4EC7-829A-DAA82BA1E1B2}" type="presOf" srcId="{FBA2108A-0795-45EE-846E-4F4112EFE976}" destId="{026974A0-2A9A-442B-945B-9F0BE72AD3D0}" srcOrd="0" destOrd="0" presId="urn:microsoft.com/office/officeart/2005/8/layout/hierarchy3"/>
    <dgm:cxn modelId="{0CAE15F6-B795-4CB4-9D04-F096537C4BC3}" type="presOf" srcId="{03C9E9A0-4B2B-4EBC-8D1D-67A59641C0C7}" destId="{1A448293-61C1-40F7-B5FB-02504A9B5926}" srcOrd="0" destOrd="0" presId="urn:microsoft.com/office/officeart/2005/8/layout/hierarchy3"/>
    <dgm:cxn modelId="{6D6FB736-0FCD-4BE8-9242-FE7A81920B01}" type="presOf" srcId="{D3124105-7B30-4B81-8AD7-DF07854F61CE}" destId="{1A72D331-7D74-4CEA-B571-9794242E5B5E}" srcOrd="0" destOrd="0" presId="urn:microsoft.com/office/officeart/2005/8/layout/hierarchy3"/>
    <dgm:cxn modelId="{ABD223A5-D1A4-4D4C-B4A6-9F7AD4226332}" type="presOf" srcId="{5C5C4CA7-69C9-4F06-881A-912F09BB1BC0}" destId="{6DA79BE1-7AA1-4522-8F05-AECF0FFE8E68}" srcOrd="0" destOrd="0" presId="urn:microsoft.com/office/officeart/2005/8/layout/hierarchy3"/>
    <dgm:cxn modelId="{CDC9F29D-C45C-41AB-AB84-65CA40A5CE41}" srcId="{AE82DF93-2AB5-4BE5-B9B5-0D533C53F6C0}" destId="{4CFF7EDF-DF18-40A4-8561-B65B6819D48B}" srcOrd="0" destOrd="0" parTransId="{95FD8B6D-B9A4-4256-84C8-AABCA3C06308}" sibTransId="{10088AAA-1AD8-417D-941C-D4579845BF35}"/>
    <dgm:cxn modelId="{166CB034-A011-409C-805F-E0C90FC65892}" type="presOf" srcId="{AE82DF93-2AB5-4BE5-B9B5-0D533C53F6C0}" destId="{AB1AF9EF-1766-4B60-B4FD-27AFD837319F}" srcOrd="0" destOrd="0" presId="urn:microsoft.com/office/officeart/2005/8/layout/hierarchy3"/>
    <dgm:cxn modelId="{17BFE052-2838-4BF9-BB51-823BF1DC95CE}" type="presParOf" srcId="{AB1AF9EF-1766-4B60-B4FD-27AFD837319F}" destId="{0878C161-D405-4E45-A77F-B959444D4CEA}" srcOrd="0" destOrd="0" presId="urn:microsoft.com/office/officeart/2005/8/layout/hierarchy3"/>
    <dgm:cxn modelId="{3C60571A-7771-4958-AA19-720D8C5F70CE}" type="presParOf" srcId="{0878C161-D405-4E45-A77F-B959444D4CEA}" destId="{30E3EF26-9864-49E0-BBC6-38D5D335CA87}" srcOrd="0" destOrd="0" presId="urn:microsoft.com/office/officeart/2005/8/layout/hierarchy3"/>
    <dgm:cxn modelId="{69148077-31EF-4DE3-ADC8-4119359BE9D2}" type="presParOf" srcId="{30E3EF26-9864-49E0-BBC6-38D5D335CA87}" destId="{444DC986-469D-4081-A0E2-C49E1CE61D75}" srcOrd="0" destOrd="0" presId="urn:microsoft.com/office/officeart/2005/8/layout/hierarchy3"/>
    <dgm:cxn modelId="{1EEE904F-31F8-40AE-A17F-05256198913D}" type="presParOf" srcId="{30E3EF26-9864-49E0-BBC6-38D5D335CA87}" destId="{2631CF51-D099-49DE-BF65-063C172EF416}" srcOrd="1" destOrd="0" presId="urn:microsoft.com/office/officeart/2005/8/layout/hierarchy3"/>
    <dgm:cxn modelId="{B8C764D8-0E2D-4B84-B00E-3D91CB375E80}" type="presParOf" srcId="{0878C161-D405-4E45-A77F-B959444D4CEA}" destId="{40CAC4D1-5FC9-4D5C-A31B-9EB5262CBE23}" srcOrd="1" destOrd="0" presId="urn:microsoft.com/office/officeart/2005/8/layout/hierarchy3"/>
    <dgm:cxn modelId="{6FEC53E4-891F-4704-B445-05A974943B54}" type="presParOf" srcId="{40CAC4D1-5FC9-4D5C-A31B-9EB5262CBE23}" destId="{BEF35B45-C9FF-4562-AA40-0C609A735CF2}" srcOrd="0" destOrd="0" presId="urn:microsoft.com/office/officeart/2005/8/layout/hierarchy3"/>
    <dgm:cxn modelId="{67A4C65D-4B01-4353-9F05-FBAE93F70185}" type="presParOf" srcId="{40CAC4D1-5FC9-4D5C-A31B-9EB5262CBE23}" destId="{6DA79BE1-7AA1-4522-8F05-AECF0FFE8E68}" srcOrd="1" destOrd="0" presId="urn:microsoft.com/office/officeart/2005/8/layout/hierarchy3"/>
    <dgm:cxn modelId="{62EA542B-E1B3-47FC-B9BA-4E50E3A00177}" type="presParOf" srcId="{40CAC4D1-5FC9-4D5C-A31B-9EB5262CBE23}" destId="{026974A0-2A9A-442B-945B-9F0BE72AD3D0}" srcOrd="2" destOrd="0" presId="urn:microsoft.com/office/officeart/2005/8/layout/hierarchy3"/>
    <dgm:cxn modelId="{E2F25300-C308-45FD-8853-3815CF7A28F6}" type="presParOf" srcId="{40CAC4D1-5FC9-4D5C-A31B-9EB5262CBE23}" destId="{0ADF59B0-2D0C-4E11-937C-02DEAF7E4DB3}" srcOrd="3" destOrd="0" presId="urn:microsoft.com/office/officeart/2005/8/layout/hierarchy3"/>
    <dgm:cxn modelId="{04603B93-1F43-445A-9AF5-1F92BA5FEC73}" type="presParOf" srcId="{AB1AF9EF-1766-4B60-B4FD-27AFD837319F}" destId="{A5958D8A-2867-476C-B260-1987F5DB638A}" srcOrd="1" destOrd="0" presId="urn:microsoft.com/office/officeart/2005/8/layout/hierarchy3"/>
    <dgm:cxn modelId="{9A988FDE-353A-4D33-97D5-C69999A20FFD}" type="presParOf" srcId="{A5958D8A-2867-476C-B260-1987F5DB638A}" destId="{F08FCB45-8A22-43B1-AD47-24808A7D7577}" srcOrd="0" destOrd="0" presId="urn:microsoft.com/office/officeart/2005/8/layout/hierarchy3"/>
    <dgm:cxn modelId="{1DF11899-E98D-4BF8-98EC-A93804C9E50F}" type="presParOf" srcId="{F08FCB45-8A22-43B1-AD47-24808A7D7577}" destId="{2E030000-45C2-4412-AFAE-D1E9F69A7FA3}" srcOrd="0" destOrd="0" presId="urn:microsoft.com/office/officeart/2005/8/layout/hierarchy3"/>
    <dgm:cxn modelId="{6C45B578-E961-4244-8355-F73314DF061C}" type="presParOf" srcId="{F08FCB45-8A22-43B1-AD47-24808A7D7577}" destId="{67CA3DB9-2F56-4D68-9731-A8BC503A75DF}" srcOrd="1" destOrd="0" presId="urn:microsoft.com/office/officeart/2005/8/layout/hierarchy3"/>
    <dgm:cxn modelId="{184B7F68-6E85-4063-92A4-970BD5403E27}" type="presParOf" srcId="{A5958D8A-2867-476C-B260-1987F5DB638A}" destId="{E485F272-CD8F-4A99-B1F3-937D63BB0DA3}" srcOrd="1" destOrd="0" presId="urn:microsoft.com/office/officeart/2005/8/layout/hierarchy3"/>
    <dgm:cxn modelId="{7AFA523A-B2C1-4193-8DED-8DA7507D5903}" type="presParOf" srcId="{E485F272-CD8F-4A99-B1F3-937D63BB0DA3}" destId="{1A448293-61C1-40F7-B5FB-02504A9B5926}" srcOrd="0" destOrd="0" presId="urn:microsoft.com/office/officeart/2005/8/layout/hierarchy3"/>
    <dgm:cxn modelId="{BA5A0AAC-089A-4408-BAB4-F260BEB41BCB}" type="presParOf" srcId="{E485F272-CD8F-4A99-B1F3-937D63BB0DA3}" destId="{2805FD44-EBD5-4403-86DA-32B5F3BAC517}" srcOrd="1" destOrd="0" presId="urn:microsoft.com/office/officeart/2005/8/layout/hierarchy3"/>
    <dgm:cxn modelId="{EA9C521D-8F59-4576-8A9D-EE448718275B}" type="presParOf" srcId="{E485F272-CD8F-4A99-B1F3-937D63BB0DA3}" destId="{1A72D331-7D74-4CEA-B571-9794242E5B5E}" srcOrd="2" destOrd="0" presId="urn:microsoft.com/office/officeart/2005/8/layout/hierarchy3"/>
    <dgm:cxn modelId="{E0595AFC-879C-486D-85C7-3196E5C55AAD}" type="presParOf" srcId="{E485F272-CD8F-4A99-B1F3-937D63BB0DA3}" destId="{01ABC2DC-50B6-4739-8C6B-0A3F1E44268D}" srcOrd="3"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CA925-C7F4-4CCF-A615-E9F26B68B742}">
      <dsp:nvSpPr>
        <dsp:cNvPr id="0" name=""/>
        <dsp:cNvSpPr/>
      </dsp:nvSpPr>
      <dsp:spPr>
        <a:xfrm>
          <a:off x="5027560" y="1037954"/>
          <a:ext cx="3260031" cy="3260592"/>
        </a:xfrm>
        <a:prstGeom prst="ellipse">
          <a:avLst/>
        </a:prstGeom>
        <a:solidFill>
          <a:srgbClr val="B11F28"/>
        </a:solidFill>
        <a:ln w="12700" cap="flat" cmpd="sng" algn="ctr">
          <a:solidFill>
            <a:srgbClr val="B11F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kern="1200" dirty="0">
              <a:latin typeface="News Gothic Std" panose="020B0506020203020204" pitchFamily="34" charset="0"/>
            </a:rPr>
            <a:t>Disadvantages of Reporting</a:t>
          </a:r>
        </a:p>
      </dsp:txBody>
      <dsp:txXfrm>
        <a:off x="5504980" y="1515457"/>
        <a:ext cx="2305191" cy="2305586"/>
      </dsp:txXfrm>
    </dsp:sp>
    <dsp:sp modelId="{7BD0F0A0-9053-4F7C-B830-1F5A5C56BA35}">
      <dsp:nvSpPr>
        <dsp:cNvPr id="0" name=""/>
        <dsp:cNvSpPr/>
      </dsp:nvSpPr>
      <dsp:spPr>
        <a:xfrm>
          <a:off x="5265044" y="4057873"/>
          <a:ext cx="262808" cy="262781"/>
        </a:xfrm>
        <a:prstGeom prst="ellipse">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D335B-4CF0-4F83-A6AC-0ED9D94E3A2C}">
      <dsp:nvSpPr>
        <dsp:cNvPr id="0" name=""/>
        <dsp:cNvSpPr/>
      </dsp:nvSpPr>
      <dsp:spPr>
        <a:xfrm>
          <a:off x="8692262" y="2133806"/>
          <a:ext cx="262808" cy="262781"/>
        </a:xfrm>
        <a:prstGeom prst="ellipse">
          <a:avLst/>
        </a:prstGeom>
        <a:solidFill>
          <a:srgbClr val="F36A26"/>
        </a:solidFill>
        <a:ln w="12700" cap="flat" cmpd="sng" algn="ctr">
          <a:solidFill>
            <a:srgbClr val="F36A2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576557-B35A-42A2-86BE-71EAF494218B}">
      <dsp:nvSpPr>
        <dsp:cNvPr id="0" name=""/>
        <dsp:cNvSpPr/>
      </dsp:nvSpPr>
      <dsp:spPr>
        <a:xfrm>
          <a:off x="7241706" y="4335836"/>
          <a:ext cx="362448" cy="36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AAC8F-026C-4BF3-9F7C-7E6A70E592FF}">
      <dsp:nvSpPr>
        <dsp:cNvPr id="0" name=""/>
        <dsp:cNvSpPr/>
      </dsp:nvSpPr>
      <dsp:spPr>
        <a:xfrm>
          <a:off x="6103537" y="1404450"/>
          <a:ext cx="262808" cy="262781"/>
        </a:xfrm>
        <a:prstGeom prst="ellipse">
          <a:avLst/>
        </a:prstGeom>
        <a:solidFill>
          <a:srgbClr val="F36A26"/>
        </a:solidFill>
        <a:ln w="12700" cap="flat" cmpd="sng" algn="ctr">
          <a:solidFill>
            <a:srgbClr val="F36A2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BD1C5-4FE8-4859-850B-1269ABD6B58F}">
      <dsp:nvSpPr>
        <dsp:cNvPr id="0" name=""/>
        <dsp:cNvSpPr/>
      </dsp:nvSpPr>
      <dsp:spPr>
        <a:xfrm>
          <a:off x="5276325" y="2908308"/>
          <a:ext cx="262808" cy="262781"/>
        </a:xfrm>
        <a:prstGeom prst="ellipse">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2F2CD-E3C7-4C79-8671-F0119E9E12B2}">
      <dsp:nvSpPr>
        <dsp:cNvPr id="0" name=""/>
        <dsp:cNvSpPr/>
      </dsp:nvSpPr>
      <dsp:spPr>
        <a:xfrm>
          <a:off x="3926845" y="1521427"/>
          <a:ext cx="1488569" cy="1535597"/>
        </a:xfrm>
        <a:prstGeom prst="ellipse">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kern="1200" dirty="0">
              <a:latin typeface="News Gothic Std" panose="020B0506020203020204" pitchFamily="34" charset="0"/>
            </a:rPr>
            <a:t>People look at you differently</a:t>
          </a:r>
        </a:p>
      </dsp:txBody>
      <dsp:txXfrm>
        <a:off x="4144841" y="1746310"/>
        <a:ext cx="1052577" cy="1085831"/>
      </dsp:txXfrm>
    </dsp:sp>
    <dsp:sp modelId="{C76AD3D1-10D6-4AD4-B811-789B9BC1BF3C}">
      <dsp:nvSpPr>
        <dsp:cNvPr id="0" name=""/>
        <dsp:cNvSpPr/>
      </dsp:nvSpPr>
      <dsp:spPr>
        <a:xfrm>
          <a:off x="6521490" y="1416103"/>
          <a:ext cx="362448" cy="363000"/>
        </a:xfrm>
        <a:prstGeom prst="ellipse">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05F488-257E-40F5-977B-F6D42A0D9C77}">
      <dsp:nvSpPr>
        <dsp:cNvPr id="0" name=""/>
        <dsp:cNvSpPr/>
      </dsp:nvSpPr>
      <dsp:spPr>
        <a:xfrm>
          <a:off x="4133475" y="3340062"/>
          <a:ext cx="655349" cy="655497"/>
        </a:xfrm>
        <a:prstGeom prst="ellipse">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D4AEC-F191-4184-8B3A-36FE97944EB7}">
      <dsp:nvSpPr>
        <dsp:cNvPr id="0" name=""/>
        <dsp:cNvSpPr/>
      </dsp:nvSpPr>
      <dsp:spPr>
        <a:xfrm>
          <a:off x="8622622" y="1002994"/>
          <a:ext cx="1325411" cy="1325562"/>
        </a:xfrm>
        <a:prstGeom prst="ellipse">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kern="1200" dirty="0">
              <a:latin typeface="News Gothic Std" panose="020B0506020203020204" pitchFamily="34" charset="0"/>
            </a:rPr>
            <a:t>Stigma, being blamed, judged</a:t>
          </a:r>
        </a:p>
      </dsp:txBody>
      <dsp:txXfrm>
        <a:off x="8816724" y="1197118"/>
        <a:ext cx="937207" cy="937314"/>
      </dsp:txXfrm>
    </dsp:sp>
    <dsp:sp modelId="{17646A16-B947-4F53-8996-1F409EC20435}">
      <dsp:nvSpPr>
        <dsp:cNvPr id="0" name=""/>
        <dsp:cNvSpPr/>
      </dsp:nvSpPr>
      <dsp:spPr>
        <a:xfrm>
          <a:off x="8030801" y="1917778"/>
          <a:ext cx="362448" cy="363000"/>
        </a:xfrm>
        <a:prstGeom prst="ellipse">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44DB3-309E-4C88-A9C2-2C7C296661E2}">
      <dsp:nvSpPr>
        <dsp:cNvPr id="0" name=""/>
        <dsp:cNvSpPr/>
      </dsp:nvSpPr>
      <dsp:spPr>
        <a:xfrm>
          <a:off x="3884041" y="4120250"/>
          <a:ext cx="262808" cy="262781"/>
        </a:xfrm>
        <a:prstGeom prst="ellipse">
          <a:avLst/>
        </a:prstGeom>
        <a:solidFill>
          <a:srgbClr val="F36A26"/>
        </a:solidFill>
        <a:ln w="12700" cap="flat" cmpd="sng" algn="ctr">
          <a:solidFill>
            <a:srgbClr val="F36A2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76501-9355-40EB-AAE3-FF0370498108}">
      <dsp:nvSpPr>
        <dsp:cNvPr id="0" name=""/>
        <dsp:cNvSpPr/>
      </dsp:nvSpPr>
      <dsp:spPr>
        <a:xfrm>
          <a:off x="6502766" y="3746180"/>
          <a:ext cx="262808" cy="262781"/>
        </a:xfrm>
        <a:prstGeom prst="ellipse">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C4BC7-8FC6-41D6-9CD5-5F7780CFF101}">
      <dsp:nvSpPr>
        <dsp:cNvPr id="0" name=""/>
        <dsp:cNvSpPr/>
      </dsp:nvSpPr>
      <dsp:spPr>
        <a:xfrm>
          <a:off x="9041786" y="3205697"/>
          <a:ext cx="1325411" cy="1325562"/>
        </a:xfrm>
        <a:prstGeom prst="ellipse">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kern="1200" dirty="0">
              <a:latin typeface="News Gothic Std" panose="020B0506020203020204" pitchFamily="34" charset="0"/>
            </a:rPr>
            <a:t>Having to talk about it</a:t>
          </a:r>
        </a:p>
      </dsp:txBody>
      <dsp:txXfrm>
        <a:off x="9235888" y="3399821"/>
        <a:ext cx="937207" cy="937314"/>
      </dsp:txXfrm>
    </dsp:sp>
    <dsp:sp modelId="{105F11B0-5B3A-431F-82EC-6B5C0FFD80E7}">
      <dsp:nvSpPr>
        <dsp:cNvPr id="0" name=""/>
        <dsp:cNvSpPr/>
      </dsp:nvSpPr>
      <dsp:spPr>
        <a:xfrm>
          <a:off x="8872056" y="3247419"/>
          <a:ext cx="262808" cy="262781"/>
        </a:xfrm>
        <a:prstGeom prst="ellipse">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EB553-1E55-4093-A77F-73D086FFF511}">
      <dsp:nvSpPr>
        <dsp:cNvPr id="0" name=""/>
        <dsp:cNvSpPr/>
      </dsp:nvSpPr>
      <dsp:spPr>
        <a:xfrm>
          <a:off x="5260475" y="4281522"/>
          <a:ext cx="1687461" cy="1618312"/>
        </a:xfrm>
        <a:prstGeom prst="ellipse">
          <a:avLst/>
        </a:prstGeom>
        <a:solidFill>
          <a:srgbClr val="F36A26"/>
        </a:solidFill>
        <a:ln w="12700" cap="flat" cmpd="sng" algn="ctr">
          <a:solidFill>
            <a:srgbClr val="F36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kern="1200" dirty="0">
              <a:latin typeface="News Gothic Std" panose="020B0506020203020204" pitchFamily="34" charset="0"/>
            </a:rPr>
            <a:t>Paperwork is a long process</a:t>
          </a:r>
        </a:p>
      </dsp:txBody>
      <dsp:txXfrm>
        <a:off x="5507598" y="4518518"/>
        <a:ext cx="1193215" cy="1144320"/>
      </dsp:txXfrm>
    </dsp:sp>
    <dsp:sp modelId="{341921D9-D0AC-4B57-9A45-62C8E588BFE0}">
      <dsp:nvSpPr>
        <dsp:cNvPr id="0" name=""/>
        <dsp:cNvSpPr/>
      </dsp:nvSpPr>
      <dsp:spPr>
        <a:xfrm>
          <a:off x="6625142" y="4383032"/>
          <a:ext cx="262808" cy="262781"/>
        </a:xfrm>
        <a:prstGeom prst="ellipse">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4DC28-6E15-4850-BBC5-AEB27F979982}">
      <dsp:nvSpPr>
        <dsp:cNvPr id="0" name=""/>
        <dsp:cNvSpPr/>
      </dsp:nvSpPr>
      <dsp:spPr>
        <a:xfrm>
          <a:off x="6705389" y="-73187"/>
          <a:ext cx="1325411" cy="1325562"/>
        </a:xfrm>
        <a:prstGeom prst="ellipse">
          <a:avLst/>
        </a:prstGeom>
        <a:solidFill>
          <a:srgbClr val="F36A26"/>
        </a:solidFill>
        <a:ln w="12700" cap="flat" cmpd="sng" algn="ctr">
          <a:solidFill>
            <a:srgbClr val="F36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kern="1200" dirty="0">
              <a:latin typeface="News Gothic Std" panose="020B0506020203020204" pitchFamily="34" charset="0"/>
            </a:rPr>
            <a:t>Embarrassment</a:t>
          </a:r>
        </a:p>
      </dsp:txBody>
      <dsp:txXfrm>
        <a:off x="6899491" y="120937"/>
        <a:ext cx="937207" cy="937314"/>
      </dsp:txXfrm>
    </dsp:sp>
    <dsp:sp modelId="{25D52EF5-07E9-43C9-8AC7-1C269294BE2E}">
      <dsp:nvSpPr>
        <dsp:cNvPr id="0" name=""/>
        <dsp:cNvSpPr/>
      </dsp:nvSpPr>
      <dsp:spPr>
        <a:xfrm>
          <a:off x="5071027" y="1363663"/>
          <a:ext cx="262808" cy="262781"/>
        </a:xfrm>
        <a:prstGeom prst="ellipse">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FF963-D663-4F93-B7D8-D9AEA105BCD0}">
      <dsp:nvSpPr>
        <dsp:cNvPr id="0" name=""/>
        <dsp:cNvSpPr/>
      </dsp:nvSpPr>
      <dsp:spPr>
        <a:xfrm>
          <a:off x="8131110" y="253104"/>
          <a:ext cx="262808" cy="262781"/>
        </a:xfrm>
        <a:prstGeom prst="ellipse">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8EA94-F93E-43B6-A71A-D12B9D4FB6EE}">
      <dsp:nvSpPr>
        <dsp:cNvPr id="0" name=""/>
        <dsp:cNvSpPr/>
      </dsp:nvSpPr>
      <dsp:spPr>
        <a:xfrm>
          <a:off x="53643" y="415390"/>
          <a:ext cx="2666130" cy="1295506"/>
        </a:xfrm>
        <a:prstGeom prst="rect">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CA" sz="3200" kern="1200" dirty="0">
              <a:latin typeface="News Gothic Std" panose="020B0506020203020204" pitchFamily="34" charset="0"/>
            </a:rPr>
            <a:t>Sexual Abuse</a:t>
          </a:r>
        </a:p>
      </dsp:txBody>
      <dsp:txXfrm>
        <a:off x="53643" y="415390"/>
        <a:ext cx="2666130" cy="1295506"/>
      </dsp:txXfrm>
    </dsp:sp>
    <dsp:sp modelId="{6BB53D62-0756-40A7-8FF7-55400BFB80AD}">
      <dsp:nvSpPr>
        <dsp:cNvPr id="0" name=""/>
        <dsp:cNvSpPr/>
      </dsp:nvSpPr>
      <dsp:spPr>
        <a:xfrm>
          <a:off x="320256" y="1710896"/>
          <a:ext cx="266621" cy="1122885"/>
        </a:xfrm>
        <a:custGeom>
          <a:avLst/>
          <a:gdLst/>
          <a:ahLst/>
          <a:cxnLst/>
          <a:rect l="0" t="0" r="0" b="0"/>
          <a:pathLst>
            <a:path>
              <a:moveTo>
                <a:pt x="0" y="0"/>
              </a:moveTo>
              <a:lnTo>
                <a:pt x="0" y="1122885"/>
              </a:lnTo>
              <a:lnTo>
                <a:pt x="266621" y="1122885"/>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5D1292BA-02DC-464E-9526-3E73D69B7BEA}">
      <dsp:nvSpPr>
        <dsp:cNvPr id="0" name=""/>
        <dsp:cNvSpPr/>
      </dsp:nvSpPr>
      <dsp:spPr>
        <a:xfrm>
          <a:off x="586878" y="1990599"/>
          <a:ext cx="4208847" cy="1686363"/>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CA" sz="2800" kern="1200" dirty="0">
              <a:solidFill>
                <a:srgbClr val="2A3441"/>
              </a:solidFill>
              <a:latin typeface="News Gothic Std" panose="020B0506020203020204" pitchFamily="34" charset="0"/>
            </a:rPr>
            <a:t>Severity</a:t>
          </a:r>
        </a:p>
        <a:p>
          <a:pPr lvl="0" algn="ctr" defTabSz="1244600">
            <a:lnSpc>
              <a:spcPct val="90000"/>
            </a:lnSpc>
            <a:spcBef>
              <a:spcPct val="0"/>
            </a:spcBef>
            <a:spcAft>
              <a:spcPct val="35000"/>
            </a:spcAft>
          </a:pPr>
          <a:r>
            <a:rPr lang="en-CA" sz="2800" kern="1200" dirty="0">
              <a:solidFill>
                <a:srgbClr val="2A3441"/>
              </a:solidFill>
              <a:latin typeface="News Gothic Std" panose="020B0506020203020204" pitchFamily="34" charset="0"/>
            </a:rPr>
            <a:t>M = 6.36, Mode = 10</a:t>
          </a:r>
        </a:p>
      </dsp:txBody>
      <dsp:txXfrm>
        <a:off x="586878" y="1990599"/>
        <a:ext cx="4208847" cy="1686363"/>
      </dsp:txXfrm>
    </dsp:sp>
    <dsp:sp modelId="{90B5EE46-A927-4AFB-8C7B-1D7645B102BE}">
      <dsp:nvSpPr>
        <dsp:cNvPr id="0" name=""/>
        <dsp:cNvSpPr/>
      </dsp:nvSpPr>
      <dsp:spPr>
        <a:xfrm>
          <a:off x="320256" y="1710896"/>
          <a:ext cx="261197" cy="3088952"/>
        </a:xfrm>
        <a:custGeom>
          <a:avLst/>
          <a:gdLst/>
          <a:ahLst/>
          <a:cxnLst/>
          <a:rect l="0" t="0" r="0" b="0"/>
          <a:pathLst>
            <a:path>
              <a:moveTo>
                <a:pt x="0" y="0"/>
              </a:moveTo>
              <a:lnTo>
                <a:pt x="0" y="3088952"/>
              </a:lnTo>
              <a:lnTo>
                <a:pt x="261197" y="3088952"/>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DA786F42-49B6-4833-A0A1-21C034D40FAB}">
      <dsp:nvSpPr>
        <dsp:cNvPr id="0" name=""/>
        <dsp:cNvSpPr/>
      </dsp:nvSpPr>
      <dsp:spPr>
        <a:xfrm>
          <a:off x="581454" y="3956667"/>
          <a:ext cx="4197946" cy="1686363"/>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CA" sz="2800" kern="1200" dirty="0">
              <a:solidFill>
                <a:srgbClr val="2A3441"/>
              </a:solidFill>
              <a:latin typeface="News Gothic Std" panose="020B0506020203020204" pitchFamily="34" charset="0"/>
            </a:rPr>
            <a:t>Frequency </a:t>
          </a:r>
        </a:p>
        <a:p>
          <a:pPr lvl="0" algn="ctr" defTabSz="1244600">
            <a:lnSpc>
              <a:spcPct val="90000"/>
            </a:lnSpc>
            <a:spcBef>
              <a:spcPct val="0"/>
            </a:spcBef>
            <a:spcAft>
              <a:spcPct val="35000"/>
            </a:spcAft>
          </a:pPr>
          <a:r>
            <a:rPr lang="en-CA" sz="2800" kern="1200" dirty="0">
              <a:solidFill>
                <a:srgbClr val="2A3441"/>
              </a:solidFill>
              <a:latin typeface="News Gothic Std" panose="020B0506020203020204" pitchFamily="34" charset="0"/>
            </a:rPr>
            <a:t>M = 2.62, Mode = 1 (45.4%)</a:t>
          </a:r>
        </a:p>
      </dsp:txBody>
      <dsp:txXfrm>
        <a:off x="581454" y="3956667"/>
        <a:ext cx="4197946" cy="1686363"/>
      </dsp:txXfrm>
    </dsp:sp>
    <dsp:sp modelId="{F2F9F0E3-11CB-47A1-90B8-433EE7744729}">
      <dsp:nvSpPr>
        <dsp:cNvPr id="0" name=""/>
        <dsp:cNvSpPr/>
      </dsp:nvSpPr>
      <dsp:spPr>
        <a:xfrm>
          <a:off x="4821897" y="415390"/>
          <a:ext cx="2666130" cy="1295506"/>
        </a:xfrm>
        <a:prstGeom prst="rect">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CA" sz="3200" kern="1200" dirty="0">
              <a:latin typeface="News Gothic Std" panose="020B0506020203020204" pitchFamily="34" charset="0"/>
            </a:rPr>
            <a:t>Physical Abuse</a:t>
          </a:r>
        </a:p>
      </dsp:txBody>
      <dsp:txXfrm>
        <a:off x="4821897" y="415390"/>
        <a:ext cx="2666130" cy="1295506"/>
      </dsp:txXfrm>
    </dsp:sp>
    <dsp:sp modelId="{AFE9E6E3-432B-4DC6-A4DD-B1C8594E94FD}">
      <dsp:nvSpPr>
        <dsp:cNvPr id="0" name=""/>
        <dsp:cNvSpPr/>
      </dsp:nvSpPr>
      <dsp:spPr>
        <a:xfrm>
          <a:off x="5088510" y="1710896"/>
          <a:ext cx="216534" cy="1122885"/>
        </a:xfrm>
        <a:custGeom>
          <a:avLst/>
          <a:gdLst/>
          <a:ahLst/>
          <a:cxnLst/>
          <a:rect l="0" t="0" r="0" b="0"/>
          <a:pathLst>
            <a:path>
              <a:moveTo>
                <a:pt x="0" y="0"/>
              </a:moveTo>
              <a:lnTo>
                <a:pt x="0" y="1122885"/>
              </a:lnTo>
              <a:lnTo>
                <a:pt x="216534" y="1122885"/>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C9E232E8-6BBD-463E-8C25-8AA255157E40}">
      <dsp:nvSpPr>
        <dsp:cNvPr id="0" name=""/>
        <dsp:cNvSpPr/>
      </dsp:nvSpPr>
      <dsp:spPr>
        <a:xfrm>
          <a:off x="5305045" y="1990599"/>
          <a:ext cx="4208847" cy="1686363"/>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CA" sz="2800" kern="1200" dirty="0">
              <a:solidFill>
                <a:srgbClr val="2A3441"/>
              </a:solidFill>
              <a:latin typeface="News Gothic Std" panose="020B0506020203020204" pitchFamily="34" charset="0"/>
            </a:rPr>
            <a:t>Severity</a:t>
          </a:r>
        </a:p>
        <a:p>
          <a:pPr lvl="0" algn="ctr" defTabSz="1244600">
            <a:lnSpc>
              <a:spcPct val="90000"/>
            </a:lnSpc>
            <a:spcBef>
              <a:spcPct val="0"/>
            </a:spcBef>
            <a:spcAft>
              <a:spcPct val="35000"/>
            </a:spcAft>
          </a:pPr>
          <a:r>
            <a:rPr lang="en-CA" sz="2800" kern="1200" dirty="0">
              <a:solidFill>
                <a:srgbClr val="2A3441"/>
              </a:solidFill>
              <a:latin typeface="News Gothic Std" panose="020B0506020203020204" pitchFamily="34" charset="0"/>
            </a:rPr>
            <a:t>M = 3.85, Mode = 4</a:t>
          </a:r>
        </a:p>
      </dsp:txBody>
      <dsp:txXfrm>
        <a:off x="5305045" y="1990599"/>
        <a:ext cx="4208847" cy="1686363"/>
      </dsp:txXfrm>
    </dsp:sp>
    <dsp:sp modelId="{29249388-8B0B-4D8C-92BE-D128D62DDA38}">
      <dsp:nvSpPr>
        <dsp:cNvPr id="0" name=""/>
        <dsp:cNvSpPr/>
      </dsp:nvSpPr>
      <dsp:spPr>
        <a:xfrm>
          <a:off x="5088510" y="1710896"/>
          <a:ext cx="216534" cy="3088952"/>
        </a:xfrm>
        <a:custGeom>
          <a:avLst/>
          <a:gdLst/>
          <a:ahLst/>
          <a:cxnLst/>
          <a:rect l="0" t="0" r="0" b="0"/>
          <a:pathLst>
            <a:path>
              <a:moveTo>
                <a:pt x="0" y="0"/>
              </a:moveTo>
              <a:lnTo>
                <a:pt x="0" y="3088952"/>
              </a:lnTo>
              <a:lnTo>
                <a:pt x="216534" y="3088952"/>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52039483-7437-49B4-8621-B0B4B350258C}">
      <dsp:nvSpPr>
        <dsp:cNvPr id="0" name=""/>
        <dsp:cNvSpPr/>
      </dsp:nvSpPr>
      <dsp:spPr>
        <a:xfrm>
          <a:off x="5305045" y="3956667"/>
          <a:ext cx="4208847" cy="1686363"/>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CA" sz="2800" kern="1200" dirty="0">
              <a:solidFill>
                <a:srgbClr val="2A3441"/>
              </a:solidFill>
              <a:latin typeface="News Gothic Std" panose="020B0506020203020204" pitchFamily="34" charset="0"/>
            </a:rPr>
            <a:t>Frequency</a:t>
          </a:r>
        </a:p>
        <a:p>
          <a:pPr lvl="0" algn="ctr" defTabSz="1244600">
            <a:lnSpc>
              <a:spcPct val="90000"/>
            </a:lnSpc>
            <a:spcBef>
              <a:spcPct val="0"/>
            </a:spcBef>
            <a:spcAft>
              <a:spcPct val="35000"/>
            </a:spcAft>
          </a:pPr>
          <a:r>
            <a:rPr lang="en-CA" sz="2800" kern="1200" dirty="0">
              <a:solidFill>
                <a:srgbClr val="2A3441"/>
              </a:solidFill>
              <a:latin typeface="News Gothic Std" panose="020B0506020203020204" pitchFamily="34" charset="0"/>
            </a:rPr>
            <a:t>M = 2.33, Mode = 1 (56.5%)</a:t>
          </a:r>
        </a:p>
      </dsp:txBody>
      <dsp:txXfrm>
        <a:off x="5305045" y="3956667"/>
        <a:ext cx="4208847" cy="16863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58137-09B0-40CC-B6A1-B7F9A9AA6C78}">
      <dsp:nvSpPr>
        <dsp:cNvPr id="0" name=""/>
        <dsp:cNvSpPr/>
      </dsp:nvSpPr>
      <dsp:spPr>
        <a:xfrm>
          <a:off x="1402316" y="171"/>
          <a:ext cx="3017078" cy="1810246"/>
        </a:xfrm>
        <a:prstGeom prst="rect">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buNone/>
          </a:pPr>
          <a:r>
            <a:rPr lang="en-CA" sz="3400" kern="1200" dirty="0">
              <a:latin typeface="News Gothic Std" panose="020B0506020203020204" pitchFamily="34" charset="0"/>
            </a:rPr>
            <a:t>Sexual Abuse </a:t>
          </a:r>
        </a:p>
        <a:p>
          <a:pPr marL="228600" lvl="1" indent="-228600" algn="ctr" defTabSz="1200150">
            <a:lnSpc>
              <a:spcPct val="90000"/>
            </a:lnSpc>
            <a:spcBef>
              <a:spcPct val="0"/>
            </a:spcBef>
            <a:spcAft>
              <a:spcPct val="15000"/>
            </a:spcAft>
            <a:buChar char="••"/>
          </a:pPr>
          <a:r>
            <a:rPr lang="en-CA" sz="2700" kern="1200" dirty="0">
              <a:latin typeface="News Gothic Std" panose="020B0506020203020204" pitchFamily="34" charset="0"/>
            </a:rPr>
            <a:t>Relation</a:t>
          </a:r>
        </a:p>
      </dsp:txBody>
      <dsp:txXfrm>
        <a:off x="1402316" y="171"/>
        <a:ext cx="3017078" cy="1810246"/>
      </dsp:txXfrm>
    </dsp:sp>
    <dsp:sp modelId="{56F38950-C58B-473D-AC81-2B34C7AFAAF1}">
      <dsp:nvSpPr>
        <dsp:cNvPr id="0" name=""/>
        <dsp:cNvSpPr/>
      </dsp:nvSpPr>
      <dsp:spPr>
        <a:xfrm>
          <a:off x="4721102" y="171"/>
          <a:ext cx="3017078" cy="1810246"/>
        </a:xfrm>
        <a:prstGeom prst="rect">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buNone/>
          </a:pPr>
          <a:r>
            <a:rPr lang="en-CA" sz="3400" kern="1200" dirty="0">
              <a:latin typeface="News Gothic Std" panose="020B0506020203020204" pitchFamily="34" charset="0"/>
            </a:rPr>
            <a:t>Physical Abuse</a:t>
          </a:r>
        </a:p>
        <a:p>
          <a:pPr marL="228600" lvl="1" indent="-228600" algn="ctr" defTabSz="1200150">
            <a:lnSpc>
              <a:spcPct val="90000"/>
            </a:lnSpc>
            <a:spcBef>
              <a:spcPct val="0"/>
            </a:spcBef>
            <a:spcAft>
              <a:spcPct val="15000"/>
            </a:spcAft>
            <a:buChar char="••"/>
          </a:pPr>
          <a:r>
            <a:rPr lang="en-CA" sz="2700" kern="1200" dirty="0">
              <a:latin typeface="News Gothic Std" panose="020B0506020203020204" pitchFamily="34" charset="0"/>
            </a:rPr>
            <a:t>Frequency</a:t>
          </a:r>
        </a:p>
      </dsp:txBody>
      <dsp:txXfrm>
        <a:off x="4721102" y="171"/>
        <a:ext cx="3017078" cy="1810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1CDEC-BE88-4D9F-9BB1-89FD0B045824}">
      <dsp:nvSpPr>
        <dsp:cNvPr id="0" name=""/>
        <dsp:cNvSpPr/>
      </dsp:nvSpPr>
      <dsp:spPr>
        <a:xfrm>
          <a:off x="0" y="543166"/>
          <a:ext cx="11066270" cy="2808876"/>
        </a:xfrm>
        <a:prstGeom prst="rect">
          <a:avLst/>
        </a:prstGeom>
        <a:solidFill>
          <a:schemeClr val="lt1">
            <a:alpha val="90000"/>
            <a:hueOff val="0"/>
            <a:satOff val="0"/>
            <a:lumOff val="0"/>
            <a:alphaOff val="0"/>
          </a:schemeClr>
        </a:solidFill>
        <a:ln w="57150" cap="flat" cmpd="sng" algn="ctr">
          <a:solidFill>
            <a:srgbClr val="2A94A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866" tIns="708152" rIns="85886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2A3441"/>
              </a:solidFill>
              <a:latin typeface="News Gothic Std" panose="020B0506020203020204" pitchFamily="34" charset="0"/>
            </a:rPr>
            <a:t>As children age delays of disclosure </a:t>
          </a:r>
          <a:r>
            <a:rPr lang="en-US" sz="2400" i="1" kern="1200" dirty="0">
              <a:solidFill>
                <a:srgbClr val="2A3441"/>
              </a:solidFill>
              <a:latin typeface="News Gothic Std" panose="020B0506020203020204" pitchFamily="34" charset="0"/>
            </a:rPr>
            <a:t>decrease</a:t>
          </a:r>
          <a:endParaRPr lang="en-CA" sz="2400" i="1" kern="1200" dirty="0">
            <a:solidFill>
              <a:srgbClr val="2A3441"/>
            </a:solidFill>
            <a:latin typeface="News Gothic Std" panose="020B0506020203020204" pitchFamily="34" charset="0"/>
          </a:endParaRPr>
        </a:p>
        <a:p>
          <a:pPr marL="228600" lvl="1" indent="-228600" algn="l" defTabSz="1066800">
            <a:lnSpc>
              <a:spcPct val="90000"/>
            </a:lnSpc>
            <a:spcBef>
              <a:spcPct val="0"/>
            </a:spcBef>
            <a:spcAft>
              <a:spcPct val="15000"/>
            </a:spcAft>
            <a:buChar char="••"/>
          </a:pPr>
          <a:r>
            <a:rPr lang="en-US" sz="2400" kern="1200" dirty="0">
              <a:solidFill>
                <a:srgbClr val="2A3441"/>
              </a:solidFill>
              <a:latin typeface="News Gothic Std" panose="020B0506020203020204" pitchFamily="34" charset="0"/>
            </a:rPr>
            <a:t>Age 1 - 6 perpetrated by intrafamiliar abuser in 67% of cases, and a primary caregiver in 33% of cases</a:t>
          </a:r>
        </a:p>
        <a:p>
          <a:pPr marL="228600" lvl="1" indent="-228600" algn="l" defTabSz="1066800">
            <a:lnSpc>
              <a:spcPct val="90000"/>
            </a:lnSpc>
            <a:spcBef>
              <a:spcPct val="0"/>
            </a:spcBef>
            <a:spcAft>
              <a:spcPct val="15000"/>
            </a:spcAft>
            <a:buChar char="••"/>
          </a:pPr>
          <a:r>
            <a:rPr lang="en-US" sz="2400" kern="1200" dirty="0">
              <a:solidFill>
                <a:srgbClr val="2A3441"/>
              </a:solidFill>
              <a:latin typeface="News Gothic Std" panose="020B0506020203020204" pitchFamily="34" charset="0"/>
            </a:rPr>
            <a:t>Oldest children (ages 15 – 18) -&gt; shortest disclosures</a:t>
          </a:r>
        </a:p>
        <a:p>
          <a:pPr marL="457200" lvl="2" indent="-228600" algn="l" defTabSz="1066800">
            <a:lnSpc>
              <a:spcPct val="90000"/>
            </a:lnSpc>
            <a:spcBef>
              <a:spcPct val="0"/>
            </a:spcBef>
            <a:spcAft>
              <a:spcPct val="15000"/>
            </a:spcAft>
            <a:buChar char="••"/>
          </a:pPr>
          <a:r>
            <a:rPr lang="en-US" sz="2400" kern="1200" dirty="0">
              <a:solidFill>
                <a:srgbClr val="2A3441"/>
              </a:solidFill>
              <a:latin typeface="News Gothic Std" panose="020B0506020203020204" pitchFamily="34" charset="0"/>
            </a:rPr>
            <a:t>Extrafamilial perpetrators, 80% of cases</a:t>
          </a:r>
        </a:p>
      </dsp:txBody>
      <dsp:txXfrm>
        <a:off x="0" y="543166"/>
        <a:ext cx="11066270" cy="2808876"/>
      </dsp:txXfrm>
    </dsp:sp>
    <dsp:sp modelId="{033A1BD4-A674-42CC-9EC9-C1B916D33FAB}">
      <dsp:nvSpPr>
        <dsp:cNvPr id="0" name=""/>
        <dsp:cNvSpPr/>
      </dsp:nvSpPr>
      <dsp:spPr>
        <a:xfrm>
          <a:off x="592832" y="209995"/>
          <a:ext cx="7738824" cy="695752"/>
        </a:xfrm>
        <a:prstGeom prst="rect">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795" tIns="0" rIns="292795" bIns="0" numCol="1" spcCol="1270" anchor="ctr" anchorCtr="0">
          <a:noAutofit/>
        </a:bodyPr>
        <a:lstStyle/>
        <a:p>
          <a:pPr lvl="0" algn="l" defTabSz="1600200">
            <a:lnSpc>
              <a:spcPct val="90000"/>
            </a:lnSpc>
            <a:spcBef>
              <a:spcPct val="0"/>
            </a:spcBef>
            <a:spcAft>
              <a:spcPct val="35000"/>
            </a:spcAft>
          </a:pPr>
          <a:r>
            <a:rPr lang="en-CA" sz="3600" kern="1200" dirty="0">
              <a:latin typeface="News Gothic Std" panose="020B0506020203020204" pitchFamily="34" charset="0"/>
            </a:rPr>
            <a:t>Age</a:t>
          </a:r>
        </a:p>
      </dsp:txBody>
      <dsp:txXfrm>
        <a:off x="592832" y="209995"/>
        <a:ext cx="7738824" cy="695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A9744-A971-4A59-93E4-B4B98B611375}">
      <dsp:nvSpPr>
        <dsp:cNvPr id="0" name=""/>
        <dsp:cNvSpPr/>
      </dsp:nvSpPr>
      <dsp:spPr>
        <a:xfrm>
          <a:off x="0" y="293289"/>
          <a:ext cx="11066270" cy="1543500"/>
        </a:xfrm>
        <a:prstGeom prst="rect">
          <a:avLst/>
        </a:prstGeom>
        <a:solidFill>
          <a:schemeClr val="lt1">
            <a:alpha val="90000"/>
            <a:hueOff val="0"/>
            <a:satOff val="0"/>
            <a:lumOff val="0"/>
            <a:alphaOff val="0"/>
          </a:schemeClr>
        </a:solidFill>
        <a:ln w="57150" cap="flat" cmpd="sng" algn="ctr">
          <a:solidFill>
            <a:srgbClr val="1DB7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866" tIns="583184" rIns="858866" bIns="170688" numCol="1" spcCol="1270" anchor="t" anchorCtr="0">
          <a:noAutofit/>
        </a:bodyPr>
        <a:lstStyle/>
        <a:p>
          <a:pPr marL="228600" lvl="1" indent="-228600" algn="l" defTabSz="1066800">
            <a:lnSpc>
              <a:spcPct val="90000"/>
            </a:lnSpc>
            <a:spcBef>
              <a:spcPct val="0"/>
            </a:spcBef>
            <a:spcAft>
              <a:spcPct val="15000"/>
            </a:spcAft>
            <a:buChar char="••"/>
          </a:pPr>
          <a:r>
            <a:rPr lang="en-CA" sz="2400" kern="1200" dirty="0">
              <a:solidFill>
                <a:srgbClr val="2A3441"/>
              </a:solidFill>
              <a:latin typeface="News Gothic Std" panose="020B0506020203020204" pitchFamily="34" charset="0"/>
            </a:rPr>
            <a:t>148 females, 16 males</a:t>
          </a:r>
          <a:endParaRPr lang="en-CA" sz="2400" kern="1200" dirty="0">
            <a:solidFill>
              <a:srgbClr val="2A3441"/>
            </a:solidFill>
          </a:endParaRPr>
        </a:p>
        <a:p>
          <a:pPr marL="228600" lvl="1" indent="-228600" algn="l" defTabSz="1066800">
            <a:lnSpc>
              <a:spcPct val="90000"/>
            </a:lnSpc>
            <a:spcBef>
              <a:spcPct val="0"/>
            </a:spcBef>
            <a:spcAft>
              <a:spcPct val="15000"/>
            </a:spcAft>
            <a:buChar char="••"/>
          </a:pPr>
          <a:r>
            <a:rPr lang="en-CA" sz="2400" kern="1200" dirty="0">
              <a:solidFill>
                <a:srgbClr val="2A3441"/>
              </a:solidFill>
              <a:latin typeface="News Gothic Std" panose="020B0506020203020204" pitchFamily="34" charset="0"/>
            </a:rPr>
            <a:t>Males delay disclosure two times </a:t>
          </a:r>
          <a:r>
            <a:rPr lang="en-CA" sz="2400" i="1" kern="1200" dirty="0">
              <a:solidFill>
                <a:srgbClr val="2A3441"/>
              </a:solidFill>
              <a:latin typeface="News Gothic Std" panose="020B0506020203020204" pitchFamily="34" charset="0"/>
            </a:rPr>
            <a:t>longer</a:t>
          </a:r>
          <a:r>
            <a:rPr lang="en-CA" sz="2400" kern="1200" dirty="0">
              <a:solidFill>
                <a:srgbClr val="2A3441"/>
              </a:solidFill>
              <a:latin typeface="News Gothic Std" panose="020B0506020203020204" pitchFamily="34" charset="0"/>
            </a:rPr>
            <a:t> than females</a:t>
          </a:r>
        </a:p>
      </dsp:txBody>
      <dsp:txXfrm>
        <a:off x="0" y="293289"/>
        <a:ext cx="11066270" cy="1543500"/>
      </dsp:txXfrm>
    </dsp:sp>
    <dsp:sp modelId="{68C2AEE0-A8DE-4D82-B702-5A3E9024616F}">
      <dsp:nvSpPr>
        <dsp:cNvPr id="0" name=""/>
        <dsp:cNvSpPr/>
      </dsp:nvSpPr>
      <dsp:spPr>
        <a:xfrm>
          <a:off x="565840" y="0"/>
          <a:ext cx="7746389" cy="703543"/>
        </a:xfrm>
        <a:prstGeom prst="rect">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795" tIns="0" rIns="292795" bIns="0" numCol="1" spcCol="1270" anchor="ctr" anchorCtr="0">
          <a:noAutofit/>
        </a:bodyPr>
        <a:lstStyle/>
        <a:p>
          <a:pPr lvl="0" algn="l" defTabSz="1600200">
            <a:lnSpc>
              <a:spcPct val="90000"/>
            </a:lnSpc>
            <a:spcBef>
              <a:spcPct val="0"/>
            </a:spcBef>
            <a:spcAft>
              <a:spcPct val="35000"/>
            </a:spcAft>
          </a:pPr>
          <a:r>
            <a:rPr lang="en-CA" sz="3600" kern="1200" dirty="0">
              <a:latin typeface="News Gothic Std" panose="020B0506020203020204" pitchFamily="34" charset="0"/>
            </a:rPr>
            <a:t>Gender</a:t>
          </a:r>
        </a:p>
      </dsp:txBody>
      <dsp:txXfrm>
        <a:off x="565840" y="0"/>
        <a:ext cx="7746389" cy="703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3C5D1-FE57-4A84-8BC5-BDF796F82600}">
      <dsp:nvSpPr>
        <dsp:cNvPr id="0" name=""/>
        <dsp:cNvSpPr/>
      </dsp:nvSpPr>
      <dsp:spPr>
        <a:xfrm>
          <a:off x="0" y="578840"/>
          <a:ext cx="11160689" cy="828277"/>
        </a:xfrm>
        <a:prstGeom prst="rect">
          <a:avLst/>
        </a:prstGeom>
        <a:solidFill>
          <a:schemeClr val="lt1">
            <a:alpha val="90000"/>
            <a:hueOff val="0"/>
            <a:satOff val="0"/>
            <a:lumOff val="0"/>
            <a:alphaOff val="0"/>
          </a:schemeClr>
        </a:solidFill>
        <a:ln w="57150" cap="flat" cmpd="sng" algn="ctr">
          <a:solidFill>
            <a:srgbClr val="B11F2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193" tIns="124968" rIns="866193" bIns="99568" numCol="1" spcCol="1270" anchor="t" anchorCtr="0">
          <a:noAutofit/>
        </a:bodyPr>
        <a:lstStyle/>
        <a:p>
          <a:pPr marL="114300" lvl="1" indent="-114300" algn="l" defTabSz="622300">
            <a:lnSpc>
              <a:spcPct val="90000"/>
            </a:lnSpc>
            <a:spcBef>
              <a:spcPct val="0"/>
            </a:spcBef>
            <a:spcAft>
              <a:spcPct val="15000"/>
            </a:spcAft>
            <a:buChar char="••"/>
          </a:pPr>
          <a:endParaRPr lang="en-CA" sz="1400" kern="1200" dirty="0">
            <a:latin typeface="News Gothic Std" panose="020B0506020203020204" pitchFamily="34" charset="0"/>
          </a:endParaRPr>
        </a:p>
        <a:p>
          <a:pPr marL="228600" lvl="1" indent="-228600" algn="l" defTabSz="1066800">
            <a:lnSpc>
              <a:spcPct val="90000"/>
            </a:lnSpc>
            <a:spcBef>
              <a:spcPct val="0"/>
            </a:spcBef>
            <a:spcAft>
              <a:spcPct val="15000"/>
            </a:spcAft>
            <a:buChar char="••"/>
          </a:pPr>
          <a:r>
            <a:rPr lang="en-CA" sz="2400" kern="1200" dirty="0">
              <a:solidFill>
                <a:srgbClr val="2A3441"/>
              </a:solidFill>
              <a:latin typeface="News Gothic Std" panose="020B0506020203020204" pitchFamily="34" charset="0"/>
            </a:rPr>
            <a:t>As abuse becomes more severe delays of disclosure </a:t>
          </a:r>
          <a:r>
            <a:rPr lang="en-CA" sz="2400" i="1" kern="1200" dirty="0">
              <a:solidFill>
                <a:srgbClr val="2A3441"/>
              </a:solidFill>
              <a:latin typeface="News Gothic Std" panose="020B0506020203020204" pitchFamily="34" charset="0"/>
            </a:rPr>
            <a:t>increase</a:t>
          </a:r>
          <a:endParaRPr lang="en-CA" sz="2400" kern="1200" dirty="0">
            <a:solidFill>
              <a:srgbClr val="2A3441"/>
            </a:solidFill>
            <a:latin typeface="News Gothic Std" panose="020B0506020203020204" pitchFamily="34" charset="0"/>
          </a:endParaRPr>
        </a:p>
      </dsp:txBody>
      <dsp:txXfrm>
        <a:off x="0" y="578840"/>
        <a:ext cx="11160689" cy="828277"/>
      </dsp:txXfrm>
    </dsp:sp>
    <dsp:sp modelId="{1E467022-55D2-41A4-819B-E71C3822C11F}">
      <dsp:nvSpPr>
        <dsp:cNvPr id="0" name=""/>
        <dsp:cNvSpPr/>
      </dsp:nvSpPr>
      <dsp:spPr>
        <a:xfrm>
          <a:off x="544962" y="157449"/>
          <a:ext cx="7804852" cy="632218"/>
        </a:xfrm>
        <a:prstGeom prst="rect">
          <a:avLst/>
        </a:prstGeom>
        <a:solidFill>
          <a:srgbClr val="B11F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93" tIns="0" rIns="295293" bIns="0" numCol="1" spcCol="1270" anchor="ctr" anchorCtr="0">
          <a:noAutofit/>
        </a:bodyPr>
        <a:lstStyle/>
        <a:p>
          <a:pPr lvl="0" algn="l" defTabSz="1422400">
            <a:lnSpc>
              <a:spcPct val="90000"/>
            </a:lnSpc>
            <a:spcBef>
              <a:spcPct val="0"/>
            </a:spcBef>
            <a:spcAft>
              <a:spcPct val="35000"/>
            </a:spcAft>
          </a:pPr>
          <a:r>
            <a:rPr lang="en-CA" sz="3200" kern="1200" dirty="0">
              <a:latin typeface="News Gothic Std" panose="020B0506020203020204" pitchFamily="34" charset="0"/>
            </a:rPr>
            <a:t>Severity</a:t>
          </a:r>
        </a:p>
      </dsp:txBody>
      <dsp:txXfrm>
        <a:off x="544962" y="157449"/>
        <a:ext cx="7804852" cy="6322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3C5D1-FE57-4A84-8BC5-BDF796F82600}">
      <dsp:nvSpPr>
        <dsp:cNvPr id="0" name=""/>
        <dsp:cNvSpPr/>
      </dsp:nvSpPr>
      <dsp:spPr>
        <a:xfrm>
          <a:off x="0" y="531638"/>
          <a:ext cx="11160689" cy="1018294"/>
        </a:xfrm>
        <a:prstGeom prst="rect">
          <a:avLst/>
        </a:prstGeom>
        <a:solidFill>
          <a:schemeClr val="lt1">
            <a:alpha val="90000"/>
            <a:hueOff val="0"/>
            <a:satOff val="0"/>
            <a:lumOff val="0"/>
            <a:alphaOff val="0"/>
          </a:schemeClr>
        </a:solidFill>
        <a:ln w="57150" cap="flat" cmpd="sng" algn="ctr">
          <a:solidFill>
            <a:srgbClr val="F36A2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193" tIns="117470" rIns="866193" bIns="78232" numCol="1" spcCol="1270" anchor="t" anchorCtr="0">
          <a:noAutofit/>
        </a:bodyPr>
        <a:lstStyle/>
        <a:p>
          <a:pPr marL="57150" lvl="1" indent="-57150" algn="l" defTabSz="488950">
            <a:lnSpc>
              <a:spcPct val="90000"/>
            </a:lnSpc>
            <a:spcBef>
              <a:spcPct val="0"/>
            </a:spcBef>
            <a:spcAft>
              <a:spcPct val="15000"/>
            </a:spcAft>
            <a:buChar char="••"/>
          </a:pPr>
          <a:endParaRPr lang="en-CA" sz="1100" kern="1200" dirty="0">
            <a:latin typeface="News Gothic Std" panose="020B0506020203020204" pitchFamily="34" charset="0"/>
          </a:endParaRPr>
        </a:p>
        <a:p>
          <a:pPr marL="228600" lvl="1" indent="-228600" algn="l" defTabSz="1066800">
            <a:lnSpc>
              <a:spcPct val="90000"/>
            </a:lnSpc>
            <a:spcBef>
              <a:spcPct val="0"/>
            </a:spcBef>
            <a:spcAft>
              <a:spcPct val="15000"/>
            </a:spcAft>
            <a:buChar char="••"/>
          </a:pPr>
          <a:r>
            <a:rPr lang="en-CA" sz="2400" kern="1200" dirty="0">
              <a:solidFill>
                <a:srgbClr val="2A3441"/>
              </a:solidFill>
              <a:latin typeface="News Gothic Std" panose="020B0506020203020204" pitchFamily="34" charset="0"/>
            </a:rPr>
            <a:t>As more incidents of abuse are experienced delays of disclosure </a:t>
          </a:r>
          <a:r>
            <a:rPr lang="en-CA" sz="2400" i="1" kern="1200" dirty="0">
              <a:solidFill>
                <a:srgbClr val="2A3441"/>
              </a:solidFill>
              <a:latin typeface="News Gothic Std" panose="020B0506020203020204" pitchFamily="34" charset="0"/>
            </a:rPr>
            <a:t>increase</a:t>
          </a:r>
          <a:endParaRPr lang="en-CA" sz="2400" kern="1200" dirty="0">
            <a:solidFill>
              <a:srgbClr val="2A3441"/>
            </a:solidFill>
            <a:latin typeface="News Gothic Std" panose="020B0506020203020204" pitchFamily="34" charset="0"/>
          </a:endParaRPr>
        </a:p>
        <a:p>
          <a:pPr marL="228600" lvl="1" indent="-228600" algn="l" defTabSz="1066800">
            <a:lnSpc>
              <a:spcPct val="90000"/>
            </a:lnSpc>
            <a:spcBef>
              <a:spcPct val="0"/>
            </a:spcBef>
            <a:spcAft>
              <a:spcPct val="15000"/>
            </a:spcAft>
            <a:buChar char="••"/>
          </a:pPr>
          <a:endParaRPr lang="en-CA" sz="2400" kern="1200" dirty="0">
            <a:latin typeface="News Gothic Std" panose="020B0506020203020204" pitchFamily="34" charset="0"/>
          </a:endParaRPr>
        </a:p>
      </dsp:txBody>
      <dsp:txXfrm>
        <a:off x="0" y="531638"/>
        <a:ext cx="11160689" cy="1018294"/>
      </dsp:txXfrm>
    </dsp:sp>
    <dsp:sp modelId="{1E467022-55D2-41A4-819B-E71C3822C11F}">
      <dsp:nvSpPr>
        <dsp:cNvPr id="0" name=""/>
        <dsp:cNvSpPr/>
      </dsp:nvSpPr>
      <dsp:spPr>
        <a:xfrm>
          <a:off x="544962" y="146091"/>
          <a:ext cx="7804852" cy="580746"/>
        </a:xfrm>
        <a:prstGeom prst="rect">
          <a:avLst/>
        </a:prstGeom>
        <a:solidFill>
          <a:srgbClr val="F36A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93" tIns="0" rIns="295293" bIns="0" numCol="1" spcCol="1270" anchor="ctr" anchorCtr="0">
          <a:noAutofit/>
        </a:bodyPr>
        <a:lstStyle/>
        <a:p>
          <a:pPr lvl="0" algn="l" defTabSz="1422400">
            <a:lnSpc>
              <a:spcPct val="90000"/>
            </a:lnSpc>
            <a:spcBef>
              <a:spcPct val="0"/>
            </a:spcBef>
            <a:spcAft>
              <a:spcPct val="35000"/>
            </a:spcAft>
          </a:pPr>
          <a:r>
            <a:rPr lang="en-CA" sz="3200" kern="1200" dirty="0">
              <a:latin typeface="News Gothic Std" panose="020B0506020203020204" pitchFamily="34" charset="0"/>
            </a:rPr>
            <a:t>Frequency</a:t>
          </a:r>
        </a:p>
      </dsp:txBody>
      <dsp:txXfrm>
        <a:off x="544962" y="146091"/>
        <a:ext cx="7804852" cy="5807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3C5D1-FE57-4A84-8BC5-BDF796F82600}">
      <dsp:nvSpPr>
        <dsp:cNvPr id="0" name=""/>
        <dsp:cNvSpPr/>
      </dsp:nvSpPr>
      <dsp:spPr>
        <a:xfrm>
          <a:off x="0" y="506812"/>
          <a:ext cx="11160689" cy="2544828"/>
        </a:xfrm>
        <a:prstGeom prst="rect">
          <a:avLst/>
        </a:prstGeom>
        <a:solidFill>
          <a:schemeClr val="lt1">
            <a:alpha val="90000"/>
            <a:hueOff val="0"/>
            <a:satOff val="0"/>
            <a:lumOff val="0"/>
            <a:alphaOff val="0"/>
          </a:schemeClr>
        </a:solidFill>
        <a:ln w="57150" cap="flat" cmpd="sng" algn="ctr">
          <a:solidFill>
            <a:srgbClr val="E8B85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193" tIns="156793" rIns="866193" bIns="78232" numCol="1" spcCol="1270" anchor="t" anchorCtr="0">
          <a:noAutofit/>
        </a:bodyPr>
        <a:lstStyle/>
        <a:p>
          <a:pPr marL="57150" lvl="1" indent="-57150" algn="l" defTabSz="488950">
            <a:lnSpc>
              <a:spcPct val="90000"/>
            </a:lnSpc>
            <a:spcBef>
              <a:spcPct val="0"/>
            </a:spcBef>
            <a:spcAft>
              <a:spcPct val="15000"/>
            </a:spcAft>
            <a:buChar char="••"/>
          </a:pPr>
          <a:endParaRPr lang="en-CA" sz="1100" kern="1200" dirty="0">
            <a:latin typeface="News Gothic Std" panose="020B0506020203020204" pitchFamily="34" charset="0"/>
          </a:endParaRPr>
        </a:p>
        <a:p>
          <a:pPr marL="228600" lvl="1" indent="-228600" algn="l" defTabSz="1066800">
            <a:lnSpc>
              <a:spcPct val="90000"/>
            </a:lnSpc>
            <a:spcBef>
              <a:spcPct val="0"/>
            </a:spcBef>
            <a:spcAft>
              <a:spcPct val="15000"/>
            </a:spcAft>
            <a:buChar char="••"/>
          </a:pPr>
          <a:r>
            <a:rPr lang="en-US" sz="2400" kern="1200" dirty="0">
              <a:solidFill>
                <a:srgbClr val="2A3441"/>
              </a:solidFill>
              <a:latin typeface="News Gothic Std" panose="020B0506020203020204" pitchFamily="34" charset="0"/>
            </a:rPr>
            <a:t>When abusers are more closely related delays of disclosure </a:t>
          </a:r>
          <a:r>
            <a:rPr lang="en-US" sz="2400" i="1" kern="1200" dirty="0">
              <a:solidFill>
                <a:srgbClr val="2A3441"/>
              </a:solidFill>
              <a:latin typeface="News Gothic Std" panose="020B0506020203020204" pitchFamily="34" charset="0"/>
            </a:rPr>
            <a:t>increase</a:t>
          </a:r>
          <a:endParaRPr lang="en-CA" sz="2400" i="1" kern="1200" dirty="0">
            <a:solidFill>
              <a:srgbClr val="2A3441"/>
            </a:solidFill>
            <a:latin typeface="News Gothic Std" panose="020B0506020203020204" pitchFamily="34" charset="0"/>
          </a:endParaRPr>
        </a:p>
        <a:p>
          <a:pPr marL="228600" lvl="1" indent="-228600" algn="l" defTabSz="1066800">
            <a:lnSpc>
              <a:spcPct val="90000"/>
            </a:lnSpc>
            <a:spcBef>
              <a:spcPct val="0"/>
            </a:spcBef>
            <a:spcAft>
              <a:spcPct val="15000"/>
            </a:spcAft>
            <a:buChar char="••"/>
          </a:pPr>
          <a:r>
            <a:rPr lang="en-US" sz="2400" kern="1200" dirty="0">
              <a:solidFill>
                <a:srgbClr val="2A3441"/>
              </a:solidFill>
              <a:latin typeface="News Gothic Std" panose="020B0506020203020204" pitchFamily="34" charset="0"/>
            </a:rPr>
            <a:t>92% of perpetrators had a previous relationship with victims</a:t>
          </a:r>
          <a:endParaRPr lang="en-CA" sz="2400" kern="1200" dirty="0">
            <a:solidFill>
              <a:srgbClr val="2A3441"/>
            </a:solidFill>
            <a:latin typeface="News Gothic Std" panose="020B0506020203020204" pitchFamily="34" charset="0"/>
          </a:endParaRPr>
        </a:p>
        <a:p>
          <a:pPr marL="228600" lvl="1" indent="-228600" algn="l" defTabSz="1066800">
            <a:lnSpc>
              <a:spcPct val="90000"/>
            </a:lnSpc>
            <a:spcBef>
              <a:spcPct val="0"/>
            </a:spcBef>
            <a:spcAft>
              <a:spcPct val="15000"/>
            </a:spcAft>
            <a:buChar char="••"/>
          </a:pPr>
          <a:r>
            <a:rPr lang="en-US" sz="2400" kern="1200" dirty="0">
              <a:solidFill>
                <a:srgbClr val="2A3441"/>
              </a:solidFill>
              <a:latin typeface="News Gothic Std" panose="020B0506020203020204" pitchFamily="34" charset="0"/>
            </a:rPr>
            <a:t>18% of perpetrators were primary caregivers</a:t>
          </a:r>
          <a:endParaRPr lang="en-CA" sz="2400" kern="1200" dirty="0">
            <a:solidFill>
              <a:srgbClr val="2A3441"/>
            </a:solidFill>
            <a:latin typeface="News Gothic Std" panose="020B0506020203020204" pitchFamily="34" charset="0"/>
          </a:endParaRPr>
        </a:p>
        <a:p>
          <a:pPr marL="457200" lvl="2" indent="-228600" algn="l" defTabSz="1066800">
            <a:lnSpc>
              <a:spcPct val="90000"/>
            </a:lnSpc>
            <a:spcBef>
              <a:spcPct val="0"/>
            </a:spcBef>
            <a:spcAft>
              <a:spcPct val="15000"/>
            </a:spcAft>
            <a:buChar char="••"/>
          </a:pPr>
          <a:r>
            <a:rPr lang="en-US" sz="2400" kern="1200" dirty="0">
              <a:solidFill>
                <a:srgbClr val="2A3441"/>
              </a:solidFill>
              <a:latin typeface="News Gothic Std" panose="020B0506020203020204" pitchFamily="34" charset="0"/>
            </a:rPr>
            <a:t>80% committed more than 1 incident</a:t>
          </a:r>
          <a:endParaRPr lang="en-CA" sz="2400" kern="1200" dirty="0">
            <a:solidFill>
              <a:srgbClr val="2A3441"/>
            </a:solidFill>
            <a:latin typeface="News Gothic Std" panose="020B0506020203020204" pitchFamily="34" charset="0"/>
          </a:endParaRPr>
        </a:p>
        <a:p>
          <a:pPr marL="457200" lvl="2" indent="-228600" algn="l" defTabSz="1066800">
            <a:lnSpc>
              <a:spcPct val="90000"/>
            </a:lnSpc>
            <a:spcBef>
              <a:spcPct val="0"/>
            </a:spcBef>
            <a:spcAft>
              <a:spcPct val="15000"/>
            </a:spcAft>
            <a:buChar char="••"/>
          </a:pPr>
          <a:r>
            <a:rPr lang="en-US" sz="2400" kern="1200" dirty="0">
              <a:solidFill>
                <a:srgbClr val="2A3441"/>
              </a:solidFill>
              <a:latin typeface="News Gothic Std" panose="020B0506020203020204" pitchFamily="34" charset="0"/>
            </a:rPr>
            <a:t>60% committed 10 or more incidents </a:t>
          </a:r>
          <a:endParaRPr lang="en-CA" sz="2400" kern="1200" dirty="0">
            <a:solidFill>
              <a:srgbClr val="2A3441"/>
            </a:solidFill>
            <a:latin typeface="News Gothic Std" panose="020B0506020203020204" pitchFamily="34" charset="0"/>
          </a:endParaRPr>
        </a:p>
        <a:p>
          <a:pPr marL="228600" lvl="1" indent="-228600" algn="l" defTabSz="1066800">
            <a:lnSpc>
              <a:spcPct val="90000"/>
            </a:lnSpc>
            <a:spcBef>
              <a:spcPct val="0"/>
            </a:spcBef>
            <a:spcAft>
              <a:spcPct val="15000"/>
            </a:spcAft>
            <a:buChar char="••"/>
          </a:pPr>
          <a:endParaRPr lang="en-CA" sz="2400" kern="1200" dirty="0">
            <a:latin typeface="News Gothic Std" panose="020B0506020203020204" pitchFamily="34" charset="0"/>
          </a:endParaRPr>
        </a:p>
      </dsp:txBody>
      <dsp:txXfrm>
        <a:off x="0" y="506812"/>
        <a:ext cx="11160689" cy="2544828"/>
      </dsp:txXfrm>
    </dsp:sp>
    <dsp:sp modelId="{1E467022-55D2-41A4-819B-E71C3822C11F}">
      <dsp:nvSpPr>
        <dsp:cNvPr id="0" name=""/>
        <dsp:cNvSpPr/>
      </dsp:nvSpPr>
      <dsp:spPr>
        <a:xfrm>
          <a:off x="544962" y="196589"/>
          <a:ext cx="7804852" cy="569173"/>
        </a:xfrm>
        <a:prstGeom prst="rect">
          <a:avLst/>
        </a:prstGeom>
        <a:solidFill>
          <a:srgbClr val="E8B8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93" tIns="0" rIns="295293" bIns="0" numCol="1" spcCol="1270" anchor="ctr" anchorCtr="0">
          <a:noAutofit/>
        </a:bodyPr>
        <a:lstStyle/>
        <a:p>
          <a:pPr lvl="0" algn="l" defTabSz="1422400">
            <a:lnSpc>
              <a:spcPct val="90000"/>
            </a:lnSpc>
            <a:spcBef>
              <a:spcPct val="0"/>
            </a:spcBef>
            <a:spcAft>
              <a:spcPct val="35000"/>
            </a:spcAft>
          </a:pPr>
          <a:r>
            <a:rPr lang="en-CA" sz="3200" kern="1200" dirty="0">
              <a:latin typeface="News Gothic Std" panose="020B0506020203020204" pitchFamily="34" charset="0"/>
            </a:rPr>
            <a:t>Relation</a:t>
          </a:r>
        </a:p>
      </dsp:txBody>
      <dsp:txXfrm>
        <a:off x="544962" y="196589"/>
        <a:ext cx="7804852" cy="5691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10954-2A4C-48C0-B821-26A229678D66}">
      <dsp:nvSpPr>
        <dsp:cNvPr id="0" name=""/>
        <dsp:cNvSpPr/>
      </dsp:nvSpPr>
      <dsp:spPr>
        <a:xfrm>
          <a:off x="0" y="508172"/>
          <a:ext cx="11146789" cy="1579725"/>
        </a:xfrm>
        <a:prstGeom prst="rect">
          <a:avLst/>
        </a:prstGeom>
        <a:solidFill>
          <a:schemeClr val="lt1">
            <a:alpha val="90000"/>
            <a:hueOff val="0"/>
            <a:satOff val="0"/>
            <a:lumOff val="0"/>
            <a:alphaOff val="0"/>
          </a:schemeClr>
        </a:solidFill>
        <a:ln w="57150" cap="flat" cmpd="sng" algn="ctr">
          <a:solidFill>
            <a:srgbClr val="2A94A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115" tIns="708152" rIns="865115" bIns="170688" numCol="1" spcCol="1270" anchor="t" anchorCtr="0">
          <a:noAutofit/>
        </a:bodyPr>
        <a:lstStyle/>
        <a:p>
          <a:pPr marL="228600" lvl="1" indent="-228600" algn="l" defTabSz="1066800">
            <a:lnSpc>
              <a:spcPct val="90000"/>
            </a:lnSpc>
            <a:spcBef>
              <a:spcPct val="0"/>
            </a:spcBef>
            <a:spcAft>
              <a:spcPct val="15000"/>
            </a:spcAft>
            <a:buChar char="••"/>
          </a:pPr>
          <a:r>
            <a:rPr lang="en-CA" sz="2400" kern="1200" dirty="0">
              <a:solidFill>
                <a:srgbClr val="2A3441"/>
              </a:solidFill>
              <a:latin typeface="News Gothic Std" panose="020B0506020203020204" pitchFamily="34" charset="0"/>
            </a:rPr>
            <a:t>As levels of support from non-offending caregivers increase delays of disclosure </a:t>
          </a:r>
          <a:r>
            <a:rPr lang="en-CA" sz="2400" i="1" kern="1200" dirty="0">
              <a:solidFill>
                <a:srgbClr val="2A3441"/>
              </a:solidFill>
              <a:latin typeface="News Gothic Std" panose="020B0506020203020204" pitchFamily="34" charset="0"/>
            </a:rPr>
            <a:t>decrease</a:t>
          </a:r>
        </a:p>
      </dsp:txBody>
      <dsp:txXfrm>
        <a:off x="0" y="508172"/>
        <a:ext cx="11146789" cy="1579725"/>
      </dsp:txXfrm>
    </dsp:sp>
    <dsp:sp modelId="{52A483E4-D2C4-41FF-8A15-5ABADCF69234}">
      <dsp:nvSpPr>
        <dsp:cNvPr id="0" name=""/>
        <dsp:cNvSpPr/>
      </dsp:nvSpPr>
      <dsp:spPr>
        <a:xfrm>
          <a:off x="557339" y="6332"/>
          <a:ext cx="7802753" cy="1003680"/>
        </a:xfrm>
        <a:prstGeom prst="rect">
          <a:avLst/>
        </a:prstGeom>
        <a:solidFill>
          <a:srgbClr val="2A94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25" tIns="0" rIns="294925" bIns="0" numCol="1" spcCol="1270" anchor="ctr" anchorCtr="0">
          <a:noAutofit/>
        </a:bodyPr>
        <a:lstStyle/>
        <a:p>
          <a:pPr lvl="0" algn="l" defTabSz="1422400">
            <a:lnSpc>
              <a:spcPct val="90000"/>
            </a:lnSpc>
            <a:spcBef>
              <a:spcPct val="0"/>
            </a:spcBef>
            <a:spcAft>
              <a:spcPct val="35000"/>
            </a:spcAft>
          </a:pPr>
          <a:r>
            <a:rPr lang="en-CA" sz="3200" kern="1200" dirty="0">
              <a:latin typeface="News Gothic Std" panose="020B0506020203020204" pitchFamily="34" charset="0"/>
            </a:rPr>
            <a:t>Non-offending caregiver support</a:t>
          </a:r>
        </a:p>
      </dsp:txBody>
      <dsp:txXfrm>
        <a:off x="557339" y="6332"/>
        <a:ext cx="7802753" cy="10036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6069C-2CC2-437E-85FF-4E77DB082891}">
      <dsp:nvSpPr>
        <dsp:cNvPr id="0" name=""/>
        <dsp:cNvSpPr/>
      </dsp:nvSpPr>
      <dsp:spPr>
        <a:xfrm>
          <a:off x="908305" y="500318"/>
          <a:ext cx="2626332"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CA" sz="2400" kern="1200" dirty="0">
              <a:solidFill>
                <a:srgbClr val="2A3441"/>
              </a:solidFill>
              <a:latin typeface="News Gothic Std" panose="020B0506020203020204" pitchFamily="34" charset="0"/>
            </a:rPr>
            <a:t>Cognitive</a:t>
          </a:r>
        </a:p>
      </dsp:txBody>
      <dsp:txXfrm>
        <a:off x="908305" y="500318"/>
        <a:ext cx="2626332" cy="475200"/>
      </dsp:txXfrm>
    </dsp:sp>
    <dsp:sp modelId="{807CDCC2-F002-4F51-B12B-8C2D2DA90669}">
      <dsp:nvSpPr>
        <dsp:cNvPr id="0" name=""/>
        <dsp:cNvSpPr/>
      </dsp:nvSpPr>
      <dsp:spPr>
        <a:xfrm>
          <a:off x="3534638" y="54818"/>
          <a:ext cx="525266" cy="1366199"/>
        </a:xfrm>
        <a:prstGeom prst="leftBrace">
          <a:avLst>
            <a:gd name="adj1" fmla="val 35000"/>
            <a:gd name="adj2" fmla="val 50000"/>
          </a:avLst>
        </a:prstGeom>
        <a:noFill/>
        <a:ln w="57150" cap="flat" cmpd="sng" algn="ctr">
          <a:solidFill>
            <a:srgbClr val="E8B852"/>
          </a:solidFill>
          <a:prstDash val="solid"/>
          <a:miter lim="800000"/>
        </a:ln>
        <a:effectLst/>
      </dsp:spPr>
      <dsp:style>
        <a:lnRef idx="2">
          <a:scrgbClr r="0" g="0" b="0"/>
        </a:lnRef>
        <a:fillRef idx="0">
          <a:scrgbClr r="0" g="0" b="0"/>
        </a:fillRef>
        <a:effectRef idx="0">
          <a:scrgbClr r="0" g="0" b="0"/>
        </a:effectRef>
        <a:fontRef idx="minor"/>
      </dsp:style>
    </dsp:sp>
    <dsp:sp modelId="{552DAB5D-F9A5-491F-B87B-34115255EE42}">
      <dsp:nvSpPr>
        <dsp:cNvPr id="0" name=""/>
        <dsp:cNvSpPr/>
      </dsp:nvSpPr>
      <dsp:spPr>
        <a:xfrm>
          <a:off x="4270011" y="54818"/>
          <a:ext cx="5328787" cy="1366199"/>
        </a:xfrm>
        <a:prstGeom prst="rect">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latin typeface="News Gothic Std" panose="020B0506020203020204" pitchFamily="34" charset="0"/>
            </a:rPr>
            <a:t>Unconditional belief</a:t>
          </a:r>
        </a:p>
        <a:p>
          <a:pPr marL="228600" lvl="1" indent="-228600" algn="l" defTabSz="1066800">
            <a:lnSpc>
              <a:spcPct val="90000"/>
            </a:lnSpc>
            <a:spcBef>
              <a:spcPct val="0"/>
            </a:spcBef>
            <a:spcAft>
              <a:spcPct val="15000"/>
            </a:spcAft>
            <a:buChar char="••"/>
          </a:pPr>
          <a:r>
            <a:rPr lang="en-CA" sz="2400" kern="1200" dirty="0">
              <a:latin typeface="News Gothic Std" panose="020B0506020203020204" pitchFamily="34" charset="0"/>
            </a:rPr>
            <a:t>Questioning aspects</a:t>
          </a:r>
        </a:p>
        <a:p>
          <a:pPr marL="228600" lvl="1" indent="-228600" algn="l" defTabSz="1066800">
            <a:lnSpc>
              <a:spcPct val="90000"/>
            </a:lnSpc>
            <a:spcBef>
              <a:spcPct val="0"/>
            </a:spcBef>
            <a:spcAft>
              <a:spcPct val="15000"/>
            </a:spcAft>
            <a:buChar char="••"/>
          </a:pPr>
          <a:r>
            <a:rPr lang="en-CA" sz="2400" kern="1200" dirty="0">
              <a:latin typeface="News Gothic Std" panose="020B0506020203020204" pitchFamily="34" charset="0"/>
            </a:rPr>
            <a:t>Questioning veracity</a:t>
          </a:r>
        </a:p>
      </dsp:txBody>
      <dsp:txXfrm>
        <a:off x="4270011" y="54818"/>
        <a:ext cx="5328787" cy="1366199"/>
      </dsp:txXfrm>
    </dsp:sp>
    <dsp:sp modelId="{60B83596-1C4B-4E0A-B907-B3E6EE50A974}">
      <dsp:nvSpPr>
        <dsp:cNvPr id="0" name=""/>
        <dsp:cNvSpPr/>
      </dsp:nvSpPr>
      <dsp:spPr>
        <a:xfrm>
          <a:off x="908305" y="2145968"/>
          <a:ext cx="2626332"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CA" sz="2400" kern="1200" dirty="0">
              <a:solidFill>
                <a:srgbClr val="2A3441"/>
              </a:solidFill>
              <a:latin typeface="News Gothic Std" panose="020B0506020203020204" pitchFamily="34" charset="0"/>
            </a:rPr>
            <a:t>Affective</a:t>
          </a:r>
        </a:p>
      </dsp:txBody>
      <dsp:txXfrm>
        <a:off x="908305" y="2145968"/>
        <a:ext cx="2626332" cy="475200"/>
      </dsp:txXfrm>
    </dsp:sp>
    <dsp:sp modelId="{19DA476E-8DA2-467B-A0C8-425F92B754DA}">
      <dsp:nvSpPr>
        <dsp:cNvPr id="0" name=""/>
        <dsp:cNvSpPr/>
      </dsp:nvSpPr>
      <dsp:spPr>
        <a:xfrm>
          <a:off x="3534638" y="1507418"/>
          <a:ext cx="525266" cy="1752300"/>
        </a:xfrm>
        <a:prstGeom prst="leftBrace">
          <a:avLst>
            <a:gd name="adj1" fmla="val 35000"/>
            <a:gd name="adj2" fmla="val 50000"/>
          </a:avLst>
        </a:prstGeom>
        <a:noFill/>
        <a:ln w="57150" cap="flat" cmpd="sng" algn="ctr">
          <a:solidFill>
            <a:srgbClr val="2A94A1"/>
          </a:solidFill>
          <a:prstDash val="solid"/>
          <a:miter lim="800000"/>
        </a:ln>
        <a:effectLst/>
      </dsp:spPr>
      <dsp:style>
        <a:lnRef idx="2">
          <a:scrgbClr r="0" g="0" b="0"/>
        </a:lnRef>
        <a:fillRef idx="0">
          <a:scrgbClr r="0" g="0" b="0"/>
        </a:fillRef>
        <a:effectRef idx="0">
          <a:scrgbClr r="0" g="0" b="0"/>
        </a:effectRef>
        <a:fontRef idx="minor"/>
      </dsp:style>
    </dsp:sp>
    <dsp:sp modelId="{4E84D4BA-D4AF-4C69-8AD9-6B020D4DA250}">
      <dsp:nvSpPr>
        <dsp:cNvPr id="0" name=""/>
        <dsp:cNvSpPr/>
      </dsp:nvSpPr>
      <dsp:spPr>
        <a:xfrm>
          <a:off x="4270011" y="1507418"/>
          <a:ext cx="5328787" cy="1752300"/>
        </a:xfrm>
        <a:prstGeom prst="rect">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latin typeface="News Gothic Std" panose="020B0506020203020204" pitchFamily="34" charset="0"/>
            </a:rPr>
            <a:t>Acknowledging the seriousness</a:t>
          </a:r>
        </a:p>
        <a:p>
          <a:pPr marL="228600" lvl="1" indent="-228600" algn="l" defTabSz="1066800">
            <a:lnSpc>
              <a:spcPct val="90000"/>
            </a:lnSpc>
            <a:spcBef>
              <a:spcPct val="0"/>
            </a:spcBef>
            <a:spcAft>
              <a:spcPct val="15000"/>
            </a:spcAft>
            <a:buChar char="••"/>
          </a:pPr>
          <a:r>
            <a:rPr lang="en-CA" sz="2400" kern="1200" dirty="0">
              <a:latin typeface="News Gothic Std" panose="020B0506020203020204" pitchFamily="34" charset="0"/>
            </a:rPr>
            <a:t>Minimizing distress</a:t>
          </a:r>
        </a:p>
        <a:p>
          <a:pPr marL="228600" lvl="1" indent="-228600" algn="l" defTabSz="1066800">
            <a:lnSpc>
              <a:spcPct val="90000"/>
            </a:lnSpc>
            <a:spcBef>
              <a:spcPct val="0"/>
            </a:spcBef>
            <a:spcAft>
              <a:spcPct val="15000"/>
            </a:spcAft>
            <a:buChar char="••"/>
          </a:pPr>
          <a:r>
            <a:rPr lang="en-CA" sz="2400" kern="1200" dirty="0">
              <a:latin typeface="News Gothic Std" panose="020B0506020203020204" pitchFamily="34" charset="0"/>
            </a:rPr>
            <a:t>Blame</a:t>
          </a:r>
        </a:p>
        <a:p>
          <a:pPr marL="228600" lvl="1" indent="-228600" algn="l" defTabSz="1066800">
            <a:lnSpc>
              <a:spcPct val="90000"/>
            </a:lnSpc>
            <a:spcBef>
              <a:spcPct val="0"/>
            </a:spcBef>
            <a:spcAft>
              <a:spcPct val="15000"/>
            </a:spcAft>
            <a:buChar char="••"/>
          </a:pPr>
          <a:r>
            <a:rPr lang="en-CA" sz="2400" kern="1200" dirty="0">
              <a:latin typeface="News Gothic Std" panose="020B0506020203020204" pitchFamily="34" charset="0"/>
            </a:rPr>
            <a:t>Anger &amp; Rejection</a:t>
          </a:r>
        </a:p>
      </dsp:txBody>
      <dsp:txXfrm>
        <a:off x="4270011" y="1507418"/>
        <a:ext cx="5328787" cy="1752300"/>
      </dsp:txXfrm>
    </dsp:sp>
    <dsp:sp modelId="{D42E60F4-718A-49BB-A691-2F379D15847D}">
      <dsp:nvSpPr>
        <dsp:cNvPr id="0" name=""/>
        <dsp:cNvSpPr/>
      </dsp:nvSpPr>
      <dsp:spPr>
        <a:xfrm>
          <a:off x="908305" y="3583719"/>
          <a:ext cx="2628900"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CA" sz="2400" kern="1200" dirty="0">
              <a:solidFill>
                <a:srgbClr val="2A3441"/>
              </a:solidFill>
              <a:latin typeface="News Gothic Std" panose="020B0506020203020204" pitchFamily="34" charset="0"/>
            </a:rPr>
            <a:t>Behavioural</a:t>
          </a:r>
        </a:p>
      </dsp:txBody>
      <dsp:txXfrm>
        <a:off x="908305" y="3583719"/>
        <a:ext cx="2628900" cy="475200"/>
      </dsp:txXfrm>
    </dsp:sp>
    <dsp:sp modelId="{060E082D-980C-40A4-831D-68959FF5FABD}">
      <dsp:nvSpPr>
        <dsp:cNvPr id="0" name=""/>
        <dsp:cNvSpPr/>
      </dsp:nvSpPr>
      <dsp:spPr>
        <a:xfrm>
          <a:off x="3537205" y="3346119"/>
          <a:ext cx="525780" cy="950400"/>
        </a:xfrm>
        <a:prstGeom prst="leftBrace">
          <a:avLst>
            <a:gd name="adj1" fmla="val 35000"/>
            <a:gd name="adj2" fmla="val 50000"/>
          </a:avLst>
        </a:prstGeom>
        <a:noFill/>
        <a:ln w="57150" cap="flat" cmpd="sng" algn="ctr">
          <a:solidFill>
            <a:srgbClr val="B11F28"/>
          </a:solidFill>
          <a:prstDash val="solid"/>
          <a:miter lim="800000"/>
        </a:ln>
        <a:effectLst/>
      </dsp:spPr>
      <dsp:style>
        <a:lnRef idx="2">
          <a:scrgbClr r="0" g="0" b="0"/>
        </a:lnRef>
        <a:fillRef idx="0">
          <a:scrgbClr r="0" g="0" b="0"/>
        </a:fillRef>
        <a:effectRef idx="0">
          <a:scrgbClr r="0" g="0" b="0"/>
        </a:effectRef>
        <a:fontRef idx="minor"/>
      </dsp:style>
    </dsp:sp>
    <dsp:sp modelId="{074C4B98-2E07-494D-96AC-DD713250429B}">
      <dsp:nvSpPr>
        <dsp:cNvPr id="0" name=""/>
        <dsp:cNvSpPr/>
      </dsp:nvSpPr>
      <dsp:spPr>
        <a:xfrm>
          <a:off x="4273297" y="3346119"/>
          <a:ext cx="5333996" cy="950400"/>
        </a:xfrm>
        <a:prstGeom prst="rect">
          <a:avLst/>
        </a:prstGeom>
        <a:solidFill>
          <a:srgbClr val="B11F28"/>
        </a:solidFill>
        <a:ln w="12700" cap="flat" cmpd="sng" algn="ctr">
          <a:solidFill>
            <a:srgbClr val="B11F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latin typeface="News Gothic Std" panose="020B0506020203020204" pitchFamily="34" charset="0"/>
            </a:rPr>
            <a:t>Continued contact</a:t>
          </a:r>
        </a:p>
        <a:p>
          <a:pPr marL="228600" lvl="1" indent="-228600" algn="l" defTabSz="1066800">
            <a:lnSpc>
              <a:spcPct val="90000"/>
            </a:lnSpc>
            <a:spcBef>
              <a:spcPct val="0"/>
            </a:spcBef>
            <a:spcAft>
              <a:spcPct val="15000"/>
            </a:spcAft>
            <a:buChar char="••"/>
          </a:pPr>
          <a:r>
            <a:rPr lang="en-CA" sz="2400" kern="1200" dirty="0">
              <a:latin typeface="News Gothic Std" panose="020B0506020203020204" pitchFamily="34" charset="0"/>
            </a:rPr>
            <a:t>Help-seeking</a:t>
          </a:r>
        </a:p>
      </dsp:txBody>
      <dsp:txXfrm>
        <a:off x="4273297" y="3346119"/>
        <a:ext cx="5333996" cy="950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DC986-469D-4081-A0E2-C49E1CE61D75}">
      <dsp:nvSpPr>
        <dsp:cNvPr id="0" name=""/>
        <dsp:cNvSpPr/>
      </dsp:nvSpPr>
      <dsp:spPr>
        <a:xfrm>
          <a:off x="1682" y="349962"/>
          <a:ext cx="3334549" cy="1193305"/>
        </a:xfrm>
        <a:prstGeom prst="rect">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CA" sz="4000" kern="1200" dirty="0">
              <a:latin typeface="News Gothic Std" panose="020B0506020203020204" pitchFamily="34" charset="0"/>
            </a:rPr>
            <a:t>Sexual Abuse</a:t>
          </a:r>
        </a:p>
      </dsp:txBody>
      <dsp:txXfrm>
        <a:off x="1682" y="349962"/>
        <a:ext cx="3334549" cy="1193305"/>
      </dsp:txXfrm>
    </dsp:sp>
    <dsp:sp modelId="{BEF35B45-C9FF-4562-AA40-0C609A735CF2}">
      <dsp:nvSpPr>
        <dsp:cNvPr id="0" name=""/>
        <dsp:cNvSpPr/>
      </dsp:nvSpPr>
      <dsp:spPr>
        <a:xfrm>
          <a:off x="335137" y="1543268"/>
          <a:ext cx="333454" cy="876590"/>
        </a:xfrm>
        <a:custGeom>
          <a:avLst/>
          <a:gdLst/>
          <a:ahLst/>
          <a:cxnLst/>
          <a:rect l="0" t="0" r="0" b="0"/>
          <a:pathLst>
            <a:path>
              <a:moveTo>
                <a:pt x="0" y="0"/>
              </a:moveTo>
              <a:lnTo>
                <a:pt x="0" y="876590"/>
              </a:lnTo>
              <a:lnTo>
                <a:pt x="333454" y="876590"/>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6DA79BE1-7AA1-4522-8F05-AECF0FFE8E68}">
      <dsp:nvSpPr>
        <dsp:cNvPr id="0" name=""/>
        <dsp:cNvSpPr/>
      </dsp:nvSpPr>
      <dsp:spPr>
        <a:xfrm>
          <a:off x="668592" y="1823205"/>
          <a:ext cx="3000046" cy="1193305"/>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CA" sz="2800" kern="1200" dirty="0">
              <a:solidFill>
                <a:srgbClr val="2A3441"/>
              </a:solidFill>
              <a:latin typeface="News Gothic Std" panose="020B0506020203020204" pitchFamily="34" charset="0"/>
            </a:rPr>
            <a:t>B = 28, G = 183</a:t>
          </a:r>
        </a:p>
      </dsp:txBody>
      <dsp:txXfrm>
        <a:off x="668592" y="1823205"/>
        <a:ext cx="3000046" cy="1193305"/>
      </dsp:txXfrm>
    </dsp:sp>
    <dsp:sp modelId="{026974A0-2A9A-442B-945B-9F0BE72AD3D0}">
      <dsp:nvSpPr>
        <dsp:cNvPr id="0" name=""/>
        <dsp:cNvSpPr/>
      </dsp:nvSpPr>
      <dsp:spPr>
        <a:xfrm>
          <a:off x="335137" y="1543268"/>
          <a:ext cx="333454" cy="2386611"/>
        </a:xfrm>
        <a:custGeom>
          <a:avLst/>
          <a:gdLst/>
          <a:ahLst/>
          <a:cxnLst/>
          <a:rect l="0" t="0" r="0" b="0"/>
          <a:pathLst>
            <a:path>
              <a:moveTo>
                <a:pt x="0" y="0"/>
              </a:moveTo>
              <a:lnTo>
                <a:pt x="0" y="2386611"/>
              </a:lnTo>
              <a:lnTo>
                <a:pt x="333454" y="2386611"/>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0ADF59B0-2D0C-4E11-937C-02DEAF7E4DB3}">
      <dsp:nvSpPr>
        <dsp:cNvPr id="0" name=""/>
        <dsp:cNvSpPr/>
      </dsp:nvSpPr>
      <dsp:spPr>
        <a:xfrm>
          <a:off x="668592" y="3333226"/>
          <a:ext cx="3000046" cy="1193305"/>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CA" sz="2800" i="1" kern="1200" dirty="0">
              <a:solidFill>
                <a:srgbClr val="2A3441"/>
              </a:solidFill>
              <a:latin typeface="News Gothic Std" panose="020B0506020203020204" pitchFamily="34" charset="0"/>
            </a:rPr>
            <a:t>M</a:t>
          </a:r>
          <a:r>
            <a:rPr lang="en-CA" sz="2800" kern="1200" dirty="0">
              <a:solidFill>
                <a:srgbClr val="2A3441"/>
              </a:solidFill>
              <a:latin typeface="News Gothic Std" panose="020B0506020203020204" pitchFamily="34" charset="0"/>
            </a:rPr>
            <a:t> Age = 10.35</a:t>
          </a:r>
        </a:p>
      </dsp:txBody>
      <dsp:txXfrm>
        <a:off x="668592" y="3333226"/>
        <a:ext cx="3000046" cy="1193305"/>
      </dsp:txXfrm>
    </dsp:sp>
    <dsp:sp modelId="{2E030000-45C2-4412-AFAE-D1E9F69A7FA3}">
      <dsp:nvSpPr>
        <dsp:cNvPr id="0" name=""/>
        <dsp:cNvSpPr/>
      </dsp:nvSpPr>
      <dsp:spPr>
        <a:xfrm>
          <a:off x="3932884" y="349962"/>
          <a:ext cx="3334549" cy="1193305"/>
        </a:xfrm>
        <a:prstGeom prst="rect">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CA" sz="4000" kern="1200" dirty="0">
              <a:latin typeface="News Gothic Std" panose="020B0506020203020204" pitchFamily="34" charset="0"/>
            </a:rPr>
            <a:t>Physical Abuse</a:t>
          </a:r>
        </a:p>
      </dsp:txBody>
      <dsp:txXfrm>
        <a:off x="3932884" y="349962"/>
        <a:ext cx="3334549" cy="1193305"/>
      </dsp:txXfrm>
    </dsp:sp>
    <dsp:sp modelId="{1A448293-61C1-40F7-B5FB-02504A9B5926}">
      <dsp:nvSpPr>
        <dsp:cNvPr id="0" name=""/>
        <dsp:cNvSpPr/>
      </dsp:nvSpPr>
      <dsp:spPr>
        <a:xfrm>
          <a:off x="4266339" y="1543268"/>
          <a:ext cx="333454" cy="876590"/>
        </a:xfrm>
        <a:custGeom>
          <a:avLst/>
          <a:gdLst/>
          <a:ahLst/>
          <a:cxnLst/>
          <a:rect l="0" t="0" r="0" b="0"/>
          <a:pathLst>
            <a:path>
              <a:moveTo>
                <a:pt x="0" y="0"/>
              </a:moveTo>
              <a:lnTo>
                <a:pt x="0" y="876590"/>
              </a:lnTo>
              <a:lnTo>
                <a:pt x="333454" y="876590"/>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2805FD44-EBD5-4403-86DA-32B5F3BAC517}">
      <dsp:nvSpPr>
        <dsp:cNvPr id="0" name=""/>
        <dsp:cNvSpPr/>
      </dsp:nvSpPr>
      <dsp:spPr>
        <a:xfrm>
          <a:off x="4599794" y="1823205"/>
          <a:ext cx="3000046" cy="1193305"/>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CA" sz="2800" kern="1200" dirty="0">
              <a:solidFill>
                <a:srgbClr val="2A3441"/>
              </a:solidFill>
              <a:latin typeface="News Gothic Std" panose="020B0506020203020204" pitchFamily="34" charset="0"/>
            </a:rPr>
            <a:t>B = 35, G = 24</a:t>
          </a:r>
        </a:p>
      </dsp:txBody>
      <dsp:txXfrm>
        <a:off x="4599794" y="1823205"/>
        <a:ext cx="3000046" cy="1193305"/>
      </dsp:txXfrm>
    </dsp:sp>
    <dsp:sp modelId="{1A72D331-7D74-4CEA-B571-9794242E5B5E}">
      <dsp:nvSpPr>
        <dsp:cNvPr id="0" name=""/>
        <dsp:cNvSpPr/>
      </dsp:nvSpPr>
      <dsp:spPr>
        <a:xfrm>
          <a:off x="4266339" y="1543268"/>
          <a:ext cx="333454" cy="2368222"/>
        </a:xfrm>
        <a:custGeom>
          <a:avLst/>
          <a:gdLst/>
          <a:ahLst/>
          <a:cxnLst/>
          <a:rect l="0" t="0" r="0" b="0"/>
          <a:pathLst>
            <a:path>
              <a:moveTo>
                <a:pt x="0" y="0"/>
              </a:moveTo>
              <a:lnTo>
                <a:pt x="0" y="2368222"/>
              </a:lnTo>
              <a:lnTo>
                <a:pt x="333454" y="2368222"/>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01ABC2DC-50B6-4739-8C6B-0A3F1E44268D}">
      <dsp:nvSpPr>
        <dsp:cNvPr id="0" name=""/>
        <dsp:cNvSpPr/>
      </dsp:nvSpPr>
      <dsp:spPr>
        <a:xfrm>
          <a:off x="4599794" y="3314837"/>
          <a:ext cx="3000046" cy="1193305"/>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CA" sz="2800" i="1" kern="1200" dirty="0">
              <a:solidFill>
                <a:srgbClr val="2A3441"/>
              </a:solidFill>
              <a:latin typeface="News Gothic Std" panose="020B0506020203020204" pitchFamily="34" charset="0"/>
            </a:rPr>
            <a:t>M</a:t>
          </a:r>
          <a:r>
            <a:rPr lang="en-CA" sz="2800" kern="1200" dirty="0">
              <a:solidFill>
                <a:srgbClr val="2A3441"/>
              </a:solidFill>
              <a:latin typeface="News Gothic Std" panose="020B0506020203020204" pitchFamily="34" charset="0"/>
            </a:rPr>
            <a:t> Age = 11.36</a:t>
          </a:r>
        </a:p>
      </dsp:txBody>
      <dsp:txXfrm>
        <a:off x="4599794" y="3314837"/>
        <a:ext cx="3000046" cy="1193305"/>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199B1-6EDA-46AB-9629-DEBB63F989D0}" type="datetimeFigureOut">
              <a:rPr lang="en-CA" smtClean="0"/>
              <a:t>2023-03-02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E0E51-0066-4390-8DCA-AC781DB9DD3A}" type="slidenum">
              <a:rPr lang="en-CA" smtClean="0"/>
              <a:t>‹#›</a:t>
            </a:fld>
            <a:endParaRPr lang="en-CA" dirty="0"/>
          </a:p>
        </p:txBody>
      </p:sp>
    </p:spTree>
    <p:extLst>
      <p:ext uri="{BB962C8B-B14F-4D97-AF65-F5344CB8AC3E}">
        <p14:creationId xmlns:p14="http://schemas.microsoft.com/office/powerpoint/2010/main" val="248268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Hello everyone, I hope you are all doing well today. I am very excited to be here to ultimately discuss how we can empower children and their caregivers to disclose and report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a:t>
            </a:fld>
            <a:endParaRPr lang="en-CA" dirty="0"/>
          </a:p>
        </p:txBody>
      </p:sp>
    </p:spTree>
    <p:extLst>
      <p:ext uri="{BB962C8B-B14F-4D97-AF65-F5344CB8AC3E}">
        <p14:creationId xmlns:p14="http://schemas.microsoft.com/office/powerpoint/2010/main" val="427527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complex interaction between the non-offending caregiver and child occurs with multiple points at which a decision is made based on numerous factors.</a:t>
            </a:r>
          </a:p>
          <a:p>
            <a:endParaRPr lang="en-CA" dirty="0"/>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So first of course an abusive event occurs. Now from here there are possibilities of barriers to disclosing, possible delays, and continued abuse. That is until something changes. </a:t>
            </a:r>
          </a:p>
          <a:p>
            <a:pPr marL="285750" marR="0" lvl="0" indent="-285750">
              <a:lnSpc>
                <a:spcPct val="107000"/>
              </a:lnSpc>
              <a:spcBef>
                <a:spcPts val="0"/>
              </a:spcBef>
              <a:spcAft>
                <a:spcPts val="0"/>
              </a:spcAft>
              <a:buFont typeface="Symbol" panose="05050102010706020507" pitchFamily="18" charset="2"/>
              <a:buChar char=""/>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After this a few things can happen. First, and ideally the child will make an informal disclosure that is they will tell a safe adult about the abuse (a parent, teacher, friend). </a:t>
            </a: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Alternatively, evidence such as injury or if a witness was present may bring the abuse to the attention of another adult. </a:t>
            </a: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 other option of course is undesirable and that is that the child never discloses and no one finds out about the event or events. </a:t>
            </a: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-&gt; now the first two of these options prompt a reaction from the adult who has discovered the abuse, -&gt; and how they react or respond will impact future disclosures (and if they occur at all) (Reitsema &amp; Grietens, 2016).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Moving onto the next step, Now one way adults can react to discovery of abuse and the reaction we are most interested in here is through reporting. Reporting engages formal help-seeking mechanisms. So disclosure recipients may report the incident or incidents or The child may also make a report but this is less common. One study on sexual assault survivors found that disclosure behaviours ceased altogether after they received negative reactions from others such as disbelief (Ahrens, 2006), whereas positive responses have been found to result in greater optimism about future disclosures.</a:t>
            </a:r>
          </a:p>
          <a:p>
            <a:pPr marL="285750" marR="0" lvl="0" indent="-285750">
              <a:lnSpc>
                <a:spcPct val="107000"/>
              </a:lnSpc>
              <a:spcBef>
                <a:spcPts val="0"/>
              </a:spcBef>
              <a:spcAft>
                <a:spcPts val="0"/>
              </a:spcAft>
              <a:buFont typeface="Symbol" panose="05050102010706020507" pitchFamily="18" charset="2"/>
              <a:buChar char=""/>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Finally, after the report occurs the child may either confirm findings within a forensic interview, or they might deny the abuse. And often this may fluctuate with child and abuse characteristics or with disclosure recipient responses. Two things we are going to talk about today. </a:t>
            </a: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This process is most commonly examined within the child-caregiver dyad specifically in sexual abuse cases, but rarely for physical abuse.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So now that we have discussed the importance of both disclosing and reporting. I’m going to move on to discuss some of the barriers for children when making disclosures as this is the first step in the process. Specifically, in this next section I will discuss barriers as they relate to sexual abuse experienced in childhood.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7E0E51-0066-4390-8DCA-AC781DB9DD3A}" type="slidenum">
              <a:rPr lang="en-CA" smtClean="0"/>
              <a:t>10</a:t>
            </a:fld>
            <a:endParaRPr lang="en-CA" dirty="0"/>
          </a:p>
        </p:txBody>
      </p:sp>
    </p:spTree>
    <p:extLst>
      <p:ext uri="{BB962C8B-B14F-4D97-AF65-F5344CB8AC3E}">
        <p14:creationId xmlns:p14="http://schemas.microsoft.com/office/powerpoint/2010/main" val="357580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taking a survivor perspective, one qualitative study by Winters and colleagues (2020) interviewed adults who had experienced sexual abuse before the age of 18 about their feelings and experiences about reporting the crime.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It is important to note that the majority of this sample never engaged in formal help-seeking. With 50% of individuals making an informal disclosure and only 10% making a report.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When asked What are some disadvantages of reporting sexual abuse to law enforcement they came up with the following statements. So I am just going to read a few of them here. </a:t>
            </a:r>
          </a:p>
          <a:p>
            <a:pPr marL="742950" marR="0" lvl="1" indent="-285750">
              <a:lnSpc>
                <a:spcPct val="107000"/>
              </a:lnSpc>
              <a:spcBef>
                <a:spcPts val="0"/>
              </a:spcBef>
              <a:spcAft>
                <a:spcPts val="800"/>
              </a:spcAft>
              <a:buFont typeface="Courier New" panose="02070309020205020404" pitchFamily="49" charset="0"/>
              <a:buChar char="o"/>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Ill just give you a moment to read a few of these. </a:t>
            </a:r>
          </a:p>
          <a:p>
            <a:pPr marL="742950" marR="0" lvl="1" indent="-285750">
              <a:lnSpc>
                <a:spcPct val="107000"/>
              </a:lnSpc>
              <a:spcBef>
                <a:spcPts val="0"/>
              </a:spcBef>
              <a:spcAft>
                <a:spcPts val="800"/>
              </a:spcAft>
              <a:buFont typeface="Courier New" panose="02070309020205020404" pitchFamily="49" charset="0"/>
              <a:buChar char="o"/>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we can see here some main themes emerged such as negative perceptions of the victim and the reporting process itself, emotional distress, safety concerns, negative consequences of the abuse and disclosure and fear of not being believed or supported.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7E0E51-0066-4390-8DCA-AC781DB9DD3A}" type="slidenum">
              <a:rPr lang="en-CA" smtClean="0"/>
              <a:t>11</a:t>
            </a:fld>
            <a:endParaRPr lang="en-CA" dirty="0"/>
          </a:p>
        </p:txBody>
      </p:sp>
    </p:spTree>
    <p:extLst>
      <p:ext uri="{BB962C8B-B14F-4D97-AF65-F5344CB8AC3E}">
        <p14:creationId xmlns:p14="http://schemas.microsoft.com/office/powerpoint/2010/main" val="124044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Now taking a different approach what are some of the precursors of a disclosure?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Well Brennan and McElvaney (2020) set out to explore antecedents of childhood and adolescent disclosure in a qualitative meta-analysis. In compiling the data from previous research two overarching themes emerged.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First was the need to tell or rather intrapersonal factors which comprised the realization, emotional distress, and the need for something to be done. In the case of realization children may not recognize abusive acts as abusive, this could be developmental in nature, or because of the complex relationships between perpetrators and children. Understandably then, realization occurs as children age and with the development of language and understanding of what constitutes abuse.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In other cases, an inability to cope with emotional distress can lead children to disclose. Emotional distress can be heightened when the abuse is committed by a close relative in a trusting relationship.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 final intrapersonal factor was the need for something to be done to protect both themselves and other children. This can relate to abuse that might be severe or frequent and might prompt the child to disclose rather than experience further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 second theme was opportunity to tell which comprised interpersonal factors. Opportunity to tell was highly dependent on having access to someone they can trust and expecting to be believed. These adults may then go on to make a formal report of abuse of behalf of the child, facilitating access to supports and inhibiting future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 two main themes of need to tell and opportunity to tell coalesce in being asked. Often children, especially young children require prompting before they disclose. This can be a difficult task for caregivers who may be to embarrassed to discuss such topics or may not know how to broach this sensitive topic with children.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These themes demonstrate what McElvaney and colleagues (2012) term the ‘pressure cooker effect’ in which a child’s internal conflict and eventual decision to disclose is dependant on internal and external pressure. </a:t>
            </a:r>
          </a:p>
          <a:p>
            <a:pPr marL="285750" marR="0" lvl="0" indent="-285750">
              <a:lnSpc>
                <a:spcPct val="107000"/>
              </a:lnSpc>
              <a:spcBef>
                <a:spcPts val="0"/>
              </a:spcBef>
              <a:spcAft>
                <a:spcPts val="800"/>
              </a:spcAft>
              <a:buFont typeface="Symbol" panose="05050102010706020507" pitchFamily="18" charset="2"/>
              <a:buChar char=""/>
              <a:tabLst>
                <a:tab pos="2286000" algn="l"/>
              </a:tabLst>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Now I sort of sprinkled this into the explanation for these but I will just explicitly state it as well. These three themes might be impacted by both child and abuse characteristics such as age, gender, severity, frequency, and relation to perpetrator. </a:t>
            </a: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These variables may be moderated by non-offending caregiver support. If children perceive their nonoffending caregiver as supportive they may be more likely to disclose to this trusted adult, and would expect to be believed. Previous research has found that children can accurately predict how their caregiver will respond to a disclosure of sexual abuse before even disclosing. If they expect a supportive response they typically receive it but if they expect an unsupportive one they may not disclose.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tabLst>
                <a:tab pos="22860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12</a:t>
            </a:fld>
            <a:endParaRPr lang="en-CA" dirty="0"/>
          </a:p>
        </p:txBody>
      </p:sp>
    </p:spTree>
    <p:extLst>
      <p:ext uri="{BB962C8B-B14F-4D97-AF65-F5344CB8AC3E}">
        <p14:creationId xmlns:p14="http://schemas.microsoft.com/office/powerpoint/2010/main" val="4061358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Lets move along then to discuss our first study. </a:t>
            </a: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There were several aims of the current study. The first and overarching goal was to examine barriers that children face when making the decision to disclose experiences of sexual abuse.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Specifically, to examine the unique impact that child and abuse characteristics have on delays of disclosure, rather than just the presence of a disclosure. So to examine the process of disclosure in more detail.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 other aim was to examine the role of non-offending caregiver support in delays of formal disclosures.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en-CA" dirty="0"/>
              <a:t>Methodology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I won’t belabour you with methodology and to be honest ours was relatively simple. We were given permission to access RCMP case files. In order to view these I first completed a security clearance. Next, Files were then identified based on charges and if there was a minor victim, that is 18 or younger. Once pulled cases were coded for abuse type(s), gender of victim and perpetrator, age of the victim at abuse onset and disclosure, severity and frequency of abuse, relation to the perpetrator, presence of evidence or prior disclosure, who made the initial report, and disclosure patterns.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Participants</a:t>
            </a: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As for our participants, first 278 cases were extracted from the RCMP database system.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Cases were chosen if they included at least one incident of sexual abuse, if they were from between the years 2008 – 2017, and if the case had come to a conclusion that is a verdict has been reached and the investigation has been closed.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As caregiver support was a main consideration in the current study, cases were then excluded if we were unable to measure caregiver support resulting in 212 cases.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And finally our sample was further broken down into child-on-child and adult-on-child perpetration. Now Initial analyses revealed that these two groups had significantly different means on child and abuse characteristics such as relation and age at first incident. As well as investigative outcomes such as investigation length, arrest and conviction. This resulted in a final 164 cases which were retained for final analyses.</a:t>
            </a:r>
          </a:p>
          <a:p>
            <a:pPr marL="285750" marR="0" lvl="0" indent="-285750">
              <a:lnSpc>
                <a:spcPct val="107000"/>
              </a:lnSpc>
              <a:spcBef>
                <a:spcPts val="0"/>
              </a:spcBef>
              <a:spcAft>
                <a:spcPts val="800"/>
              </a:spcAft>
              <a:buFont typeface="Symbol" panose="05050102010706020507" pitchFamily="18" charset="2"/>
              <a:buChar char=""/>
              <a:tabLst>
                <a:tab pos="2286000" algn="l"/>
              </a:tabLst>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And for these we looked at descriptive statistics, item response theory on caregiver support items, and conducted a multivariate cox regression analysis.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13</a:t>
            </a:fld>
            <a:endParaRPr lang="en-CA" dirty="0"/>
          </a:p>
        </p:txBody>
      </p:sp>
    </p:spTree>
    <p:extLst>
      <p:ext uri="{BB962C8B-B14F-4D97-AF65-F5344CB8AC3E}">
        <p14:creationId xmlns:p14="http://schemas.microsoft.com/office/powerpoint/2010/main" val="362187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So beginning with age of child at first offence.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Age: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our study found that as children age delays of disclosure significantly decreased. As predicted young children had the longest delays between initial incident of abuse and disclosure and the older age groups had the shortest delays.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Beyond the obvious developmental limitations that young children face in regard to disclosure, </a:t>
            </a: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ages 1 – 6, were also perpetrated against more often by intrafamilial perpetrators in 67% of cases, and most often the primary caregiver(s) in 33% of this group.</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Likewise, The decrease in delay length at older ages could be due to a number of things. For example, </a:t>
            </a: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children aged 15 – 18 at time of first incident are offended against more often by strangers and other extrafamilial perpetrators such as friends, neighbors and other acquaintances. In cases such as these there are often fewer consequences to the family unit for disclosure, resulting in shorter delays.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gender, males have been found to report at a lower rate than females (Stoltenborgh, Vanijzendoorn, Euser &amp; Bakermans,-Kranenburg, 2011) (Priebe &amp; Svedin, 2008; Sivagurunathan, Orchard, MacDermid, &amp; Evans, 2018)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Often males report fearing myths associated with male experiences of sexual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Such as that they will become gay, as most sexual abuse is committed by other males.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Next, Because </a:t>
            </a: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of traditional views of masculinity that are dominant in many societies there is greater stigma associated for men who have experienced sexual abuse than for women. Who may be interpreted as weak. </a:t>
            </a:r>
          </a:p>
          <a:p>
            <a:pPr marL="685800" marR="0" lvl="1"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Finally, there is a fear that</a:t>
            </a: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 they will perpetuate the cycle of abuse against their own children. Despite the fact that only a small number of those who have experienced abuse go on to commit it. It is important to note here that child abuse is overly represented within offender groups. Meaning that while not everyone who experiences abuse goes on to commit it, those who have committed abuse have a higher likelihood of also having experienced abuse in childhood.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a:t>
            </a: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Greater endorsement of these myths has been associated with increased feelings of shame and embarrassment, which further impede nondisclosure.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14</a:t>
            </a:fld>
            <a:endParaRPr lang="en-CA" dirty="0"/>
          </a:p>
        </p:txBody>
      </p:sp>
    </p:spTree>
    <p:extLst>
      <p:ext uri="{BB962C8B-B14F-4D97-AF65-F5344CB8AC3E}">
        <p14:creationId xmlns:p14="http://schemas.microsoft.com/office/powerpoint/2010/main" val="1102082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so moving along to abuse characteristics.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we found that more severe abuse resulted in significantly longer delays of disclosure. In the current study if a case involved the most severely rated form of abuse such as, paraphilic sex or exploitation, this resulted in the longest average delays, with lengths surpassing 15 years. Despite the extremely negative consequences of severe abuse, this did not result in a decrease in delays of disclosure. Rather it seems the stigma, shame and fear for repercussions resulted in non-disclosure.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 similar pattern was found for frequent abuse, in that more frequent abuse also resulted in longer delays of 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Think a moment about situations in which you think children may be more likely to experience multiple incidents of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this study we found that when children were younger they typically experienced more incidents of abuse than adolescents. We also found that when the perpetrator and child were more closely related, they were also more likely to experience multiple incidents of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t">
              <a:lnSpc>
                <a:spcPct val="200000"/>
              </a:lnSpc>
              <a:spcBef>
                <a:spcPts val="0"/>
              </a:spcBef>
              <a:spcAft>
                <a:spcPts val="800"/>
              </a:spcAft>
            </a:pPr>
            <a:r>
              <a:rPr lang="en-CA" sz="11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Frequency of abuse is inextricably tied to the role the abuser plays in the child’s life, as more frequent abuse almost always requires consistent contact with the child, unlikely to happen with a stranger (Bergh, 2017).</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Its not surprising then that more often children who experience sexual abuse are offended against by known adults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We found that The closer the relation between child and perpetrator the longer disclosures took to obtain.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Consistent with previous statistics, strangers committed sexual abuse against children considerably less often at 8% than other relations (see Table 5; Hershkowitz et al., 2007). In these cases, children are most often older, when the probability of a stranger having contact with the child is heightened.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92 % of cases the perpetrator had a previous relationship with the child. These findings help illuminate the challenges law enforcement and support agencies face in obtaining disclosures considering the majority of cases will be perpetrated by a known individual in a position of trust.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Especially when that abuse is committed by a primary caregiver as was the case in 18% of files. Children who are offended against by an intrafamilial adult have been found to experience more frequent abuse, with previous findings demonstrating most frequent abuse is committed by primary caregivers (Fischer &amp; McDonald, 1998). In line with previous research, 80% of primary caregivers committed more than one incident, and 60% involved a troubling 10 or more incidents.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15</a:t>
            </a:fld>
            <a:endParaRPr lang="en-CA" dirty="0"/>
          </a:p>
        </p:txBody>
      </p:sp>
    </p:spTree>
    <p:extLst>
      <p:ext uri="{BB962C8B-B14F-4D97-AF65-F5344CB8AC3E}">
        <p14:creationId xmlns:p14="http://schemas.microsoft.com/office/powerpoint/2010/main" val="3066315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to Summarize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The present study aimed to identify and understand factors contributing to the speed at which a formal disclosure of child sexual abuse occurs.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And it was impacted by both child characteristics and abuse- characteristics factors.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Furthermore a victim abuse profile emerged, such that when the child </a:t>
            </a: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is younger, male, experiences severe or frequent abuse by a close relative, and if they receive little support risk of delays of disclosure are highest.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You may have noticed I have yet to discuss our nonoffending caregiver findings. Well I saved these for last as these findings spurred on the next study. </a:t>
            </a: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So While other variables may indicate that a child may be at risk to delay or not disclose experienced sexual abuse, non-offending caregiver support showed promise as a protective factor against this. </a:t>
            </a:r>
            <a:r>
              <a:rPr lang="en-US" sz="1200" dirty="0">
                <a:effectLst/>
                <a:latin typeface="News Gothic Std" panose="020B0506020203020204" pitchFamily="34" charset="0"/>
                <a:ea typeface="Calibri" panose="020F0502020204030204" pitchFamily="34" charset="0"/>
                <a:cs typeface="Times New Roman" panose="02020603050405020304" pitchFamily="18" charset="0"/>
              </a:rPr>
              <a:t>When children received more support from non-offending caregivers, delays in disclosure were significantly shorter. </a:t>
            </a:r>
          </a:p>
          <a:p>
            <a:pPr marL="285750" marR="0" lvl="0" indent="-285750">
              <a:lnSpc>
                <a:spcPct val="107000"/>
              </a:lnSpc>
              <a:spcBef>
                <a:spcPts val="0"/>
              </a:spcBef>
              <a:spcAft>
                <a:spcPts val="800"/>
              </a:spcAft>
              <a:buFont typeface="Symbol" panose="05050102010706020507" pitchFamily="18" charset="2"/>
              <a:buChar char=""/>
              <a:tabLst>
                <a:tab pos="2286000" algn="l"/>
              </a:tabLst>
            </a:pPr>
            <a:endParaRPr lang="en-US" sz="1200" dirty="0">
              <a:effectLst/>
              <a:latin typeface="News Gothic Std" panose="020B0506020203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If a caregiver responds poorly to the child’s disclosure this, in and of itself can become a psychological barrier to help-seeking behaviour. </a:t>
            </a:r>
            <a:r>
              <a:rPr lang="en-CA" sz="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example, positive and supportive non-offending caregivers may be able to help restore the abused child’s sense of security and mitigate serious psychological consequences (Bick, Zajac, Ralston, &amp; Smith, 2014; Cyr et al., 2014). Conversely, a lack of caregiver support may inhibit disclosure (Anderson, 2016; Tashjian et al., 2016).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News Gothic Std" panose="020B0506020203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News Gothic Std" panose="020B0506020203020204" pitchFamily="34" charset="0"/>
                <a:ea typeface="Calibri" panose="020F0502020204030204" pitchFamily="34" charset="0"/>
                <a:cs typeface="Times New Roman" panose="02020603050405020304" pitchFamily="18" charset="0"/>
              </a:rPr>
              <a:t>So lets explore this next.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tabLst>
                <a:tab pos="2286000" algn="l"/>
              </a:tabLst>
            </a:pPr>
            <a:endParaRPr lang="en-CA" sz="1000" dirty="0">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16</a:t>
            </a:fld>
            <a:endParaRPr lang="en-CA" dirty="0"/>
          </a:p>
        </p:txBody>
      </p:sp>
    </p:spTree>
    <p:extLst>
      <p:ext uri="{BB962C8B-B14F-4D97-AF65-F5344CB8AC3E}">
        <p14:creationId xmlns:p14="http://schemas.microsoft.com/office/powerpoint/2010/main" val="678299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Starting with the two stage model of police reporting. </a:t>
            </a:r>
          </a:p>
          <a:p>
            <a:pPr marL="342900" marR="0" lvl="0" indent="-3429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once a non offending caregiver receives a disclosure they must make a decision about what to do with this information.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Finkelhor and colleagues proposed this two stage model of police-reporting or victim help-seeking.</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 first stage, the recognition stage involves defining the incident as an abusive one that the police or support agencies would be concerned about. Factors impacting this stage would be seriousness of the offence, the degree of injury, prior experience of children and families with similar victimizations, and knowledge surrounding agencies.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 second stage, the consideration stage, involves the nonoffending caregiver or child weighing the benefits of reporting or accessing services. Barriers of course occur when the costs outweigh these benefits.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These stages may occur simultaneously or one after the other.</a:t>
            </a:r>
          </a:p>
          <a:p>
            <a:pPr marL="742950" marR="0" lvl="1"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of course can result in either a report or other help-seeking, or no report or help seeking.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7E0E51-0066-4390-8DCA-AC781DB9DD3A}" type="slidenum">
              <a:rPr lang="en-CA" smtClean="0"/>
              <a:t>17</a:t>
            </a:fld>
            <a:endParaRPr lang="en-CA" dirty="0"/>
          </a:p>
        </p:txBody>
      </p:sp>
    </p:spTree>
    <p:extLst>
      <p:ext uri="{BB962C8B-B14F-4D97-AF65-F5344CB8AC3E}">
        <p14:creationId xmlns:p14="http://schemas.microsoft.com/office/powerpoint/2010/main" val="295693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the average person usually asks, “why didn’t you just report?” But unfortunately, that question is inevitably followed by this question – “why did you let this happen?”, and this one “why didn’t you stop it?” and then the questions keep coming. Now one thing about these questions is of there not helpful, but also there very condemning. The other thing to note is that these messages can come from friends, family, or agencies we might report to, or they can be ones we ask ourselves. </a:t>
            </a:r>
          </a:p>
          <a:p>
            <a:pPr marL="342900" marR="0" lvl="0" indent="-342900">
              <a:lnSpc>
                <a:spcPct val="107000"/>
              </a:lnSpc>
              <a:spcBef>
                <a:spcPts val="0"/>
              </a:spcBef>
              <a:spcAft>
                <a:spcPts val="0"/>
              </a:spcAft>
              <a:buFont typeface="+mj-lt"/>
              <a:buAutoNum type="arabicPeriod"/>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They are both external and internal messages. “Why didn’t I protect them” why didn’t I stop it”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we can see here how nonoffending caregivers can experience inner or even external blame and guilt for the event(s).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18</a:t>
            </a:fld>
            <a:endParaRPr lang="en-CA" dirty="0"/>
          </a:p>
        </p:txBody>
      </p:sp>
    </p:spTree>
    <p:extLst>
      <p:ext uri="{BB962C8B-B14F-4D97-AF65-F5344CB8AC3E}">
        <p14:creationId xmlns:p14="http://schemas.microsoft.com/office/powerpoint/2010/main" val="3873664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it is important to point out that most often non-offending caregivers and other close family members will find themselves the main source of support for children who have disclosed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At the same time, they may also be dealing with their own feelings about it (Fuller, 2016).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Across several studies a high proportion of mothers have reported psychological difficulties following their child’s 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example, Hebert and colleagues (2007) found that half their sample demonstrated symptoms of general distress.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Another study found 1 third of their sample reported post-traumatic stress disorder (Cyr et al., 2016).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Kim and colleagues (2007) and Santa-Sosa and colleagues (2013) found between 22 and 40 percent of mothers displayed symptoms of depression.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These feelings can be further exacerbated when the perpetrator is a close loved one. With more post-disclosure distress the more closely related they are.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Fewer studies examined the impact on fathers but there is some evidence of lower psychological distress following disclosures (Cyr et al., 2016; Manion et al., 1996). </a:t>
            </a:r>
          </a:p>
          <a:p>
            <a:pPr marL="285750" marR="0" lvl="0" indent="-285750">
              <a:lnSpc>
                <a:spcPct val="107000"/>
              </a:lnSpc>
              <a:spcBef>
                <a:spcPts val="0"/>
              </a:spcBef>
              <a:spcAft>
                <a:spcPts val="80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Now while there is potential for a strong negative impact on caregivers, there are also some factors that predict more positive post-disclosure functioning.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Two areas that CACs have the potential to support are satisfaction with perceived parenting role and perceived emotional support (Manion et al., 1996).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CA" sz="1800" dirty="0">
                <a:effectLst/>
                <a:highlight>
                  <a:srgbClr val="00FFFF"/>
                </a:highlight>
                <a:latin typeface="News Gothic Std" panose="020B0506020203020204" pitchFamily="34" charset="0"/>
                <a:ea typeface="Calibri" panose="020F0502020204030204" pitchFamily="34" charset="0"/>
                <a:cs typeface="Times New Roman" panose="02020603050405020304" pitchFamily="18" charset="0"/>
              </a:rPr>
              <a:t>This demonstrates the need for research to examine how nonoffending caregivers respond to disclosures of abuse and other factors that might mediate these reactions. Especially as they will directly impact recovery of both the child and caregiver.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19</a:t>
            </a:fld>
            <a:endParaRPr lang="en-CA" dirty="0"/>
          </a:p>
        </p:txBody>
      </p:sp>
    </p:spTree>
    <p:extLst>
      <p:ext uri="{BB962C8B-B14F-4D97-AF65-F5344CB8AC3E}">
        <p14:creationId xmlns:p14="http://schemas.microsoft.com/office/powerpoint/2010/main" val="269094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I would like to acknowledge that we are on the traditional, ancestral territory of the Okanagan Nation. We would like to recognize that learning happened in this place long before any of our institutions were established. It’s important that we understand that we are very privileged to be living, working, and learning in these territories that are not our own.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a:t>
            </a:fld>
            <a:endParaRPr lang="en-CA" dirty="0"/>
          </a:p>
        </p:txBody>
      </p:sp>
    </p:spTree>
    <p:extLst>
      <p:ext uri="{BB962C8B-B14F-4D97-AF65-F5344CB8AC3E}">
        <p14:creationId xmlns:p14="http://schemas.microsoft.com/office/powerpoint/2010/main" val="379464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Research by McElvaney &amp; Nixon (2020) aimed to examine parents’ experiences of receiving disclosures of sexual abuse through semi-structured interviews. 3 main themes emerged.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First, was a need to make sense of the abuse in retrospect. This involves understanding why their child may have delayed a disclosure (especially, of sexual abuse) and noticing that something was wrong.</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Next, they must negotiate their parental identity as a protector. This view as a protector is often changed after the discovery of their child being abused. Some parents handle this by becoming overprotective, such a not letting their child out of their sight. Non-offending caregivers also noted how their world had been forever changed, and trust especially had been impacted. Parents also blamed themselves for not noticing.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finally, navigating services was a prominent theme, which involved reporting to the police or seeking alternate forms of help such as through child protective services. Often within these disconnected agencies, parents reported barriers such as not knowing how to access it, delays in agencies responding and even experiences of blame from agency workers. Just noting here this is not the CAC context. </a:t>
            </a:r>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20</a:t>
            </a:fld>
            <a:endParaRPr lang="en-CA" dirty="0"/>
          </a:p>
        </p:txBody>
      </p:sp>
    </p:spTree>
    <p:extLst>
      <p:ext uri="{BB962C8B-B14F-4D97-AF65-F5344CB8AC3E}">
        <p14:creationId xmlns:p14="http://schemas.microsoft.com/office/powerpoint/2010/main" val="1570968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Once an informal disclosure is received by a safe adult there are a number of ways they might respond.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extensive interviews with mothers of children who had experienced intrafamilial abuse, that is abuse by a family member, Alaggia (2002) concluded that support is multidimensional and incorporates cognitive, affective, and behavioural aspects.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Cognitive or belief responses ranged from unconditional belief, to questioning aspects of the child’s disclosure, to questioning the veracity of their report.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Affective responses were acknowledging the seriousness of the abuse and the child’s resulting distress, in some cases minimizing distress, assigning blame, or responding with anger or rejection.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finally, Behavioural responses included allowing continued contact between child and abuser, and help-seeking behaviour such as reporting or accessing post-disclosure treatment.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These responses can be dynamic in nature and caregivers can oscillate between supportive and unsupportive responses.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One study noted that while parents were initially very supportive after children’s disclosures of sexual abuse. (Mathews et al., 2013; Mathews et al., 2016).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Over time, this support was withdrawn. In this study, it was noted as a need to move beyond what happened, but this might also occur once some of the consequences for reporting abuse start to emerge (such as having a child</a:t>
            </a:r>
            <a:r>
              <a:rPr lang="en-CA" sz="1100" dirty="0">
                <a:effectLst/>
                <a:latin typeface="Calibri" panose="020F0502020204030204" pitchFamily="34" charset="0"/>
                <a:ea typeface="Calibri" panose="020F0502020204030204" pitchFamily="34" charset="0"/>
                <a:cs typeface="Times New Roman" panose="02020603050405020304" pitchFamily="18" charset="0"/>
              </a:rPr>
              <a:t> </a:t>
            </a: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removed from the home or losing a main financial earner.</a:t>
            </a: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here is where my latest research comes in. I examined how non-offending caregivers responded to informal disclosures of both sexual and physical abuse. Responses recorded fell into all three of the previously discussed categories.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Under cognitive responses we reviewed non-offending caregiver interview transcripts for indicators of disbelief.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Under Affective responses we reviewed transcripts for indications of blame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finally, under behavioural responses we looked to see if the caregiver inhibited contact between the child and perpetrator post-disclosure, and if they reported the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Most theories of parental responding and disclosures to date have been centred on childhood sexual abuse, with few studies examining sexual and physical abuse concurrently. Further, previous studies utilized strictly qualitive research that can be muddied by bias. For example, caregivers have much to lose by appearing unsupportive, and they may report what they think they should do rather than what they actually do.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a:lnSpc>
                <a:spcPct val="107000"/>
              </a:lnSpc>
              <a:spcBef>
                <a:spcPts val="0"/>
              </a:spcBef>
              <a:spcAft>
                <a:spcPts val="800"/>
              </a:spcAft>
              <a:tabLst>
                <a:tab pos="22860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21</a:t>
            </a:fld>
            <a:endParaRPr lang="en-CA" dirty="0"/>
          </a:p>
        </p:txBody>
      </p:sp>
    </p:spTree>
    <p:extLst>
      <p:ext uri="{BB962C8B-B14F-4D97-AF65-F5344CB8AC3E}">
        <p14:creationId xmlns:p14="http://schemas.microsoft.com/office/powerpoint/2010/main" val="2283174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2286000" algn="l"/>
              </a:tabLst>
            </a:pPr>
            <a:r>
              <a:rPr lang="en-CA" sz="1100" dirty="0">
                <a:effectLst/>
                <a:highlight>
                  <a:srgbClr val="FFFF00"/>
                </a:highlight>
                <a:latin typeface="News Gothic Std" panose="020B0506020203020204" pitchFamily="34" charset="0"/>
                <a:ea typeface="Calibri" panose="020F0502020204030204" pitchFamily="34" charset="0"/>
                <a:cs typeface="Times New Roman" panose="02020603050405020304" pitchFamily="18" charset="0"/>
              </a:rPr>
              <a:t>Goals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As discussed previously physical and sexual abuse may be fundamentally different and because of this the process of disclosure may also differ. So first we sought to explore how the characteristics of child and abuse my differ across abuse type. As mentioned before these variables have a large impact on delays of disclosure in cases of childhood sexual abuse but have not been largely examined in the physical abuse literature.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Next, we examined the phenomenon of disclosure across abuse types. Some aspects of disclosure we were interested in were if prior informal disclosures are made, who they are made to.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Finally, we sought out to determine how nonoffending caregivers respond to disclosures of abuse. And whether this impacts further formal disclosures. </a:t>
            </a:r>
            <a:r>
              <a:rPr lang="en-CA" sz="1100" dirty="0">
                <a:effectLst/>
                <a:highlight>
                  <a:srgbClr val="FFFF00"/>
                </a:highlight>
                <a:latin typeface="News Gothic Std" panose="020B050602020302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CA" sz="1100" dirty="0">
              <a:effectLst/>
              <a:highlight>
                <a:srgbClr val="FFFF00"/>
              </a:highligh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highlight>
                  <a:srgbClr val="FFFF00"/>
                </a:highlight>
                <a:latin typeface="News Gothic Std" panose="020B0506020203020204" pitchFamily="34" charset="0"/>
                <a:ea typeface="Calibri" panose="020F0502020204030204" pitchFamily="34" charset="0"/>
                <a:cs typeface="Times New Roman" panose="02020603050405020304" pitchFamily="18" charset="0"/>
              </a:rPr>
              <a:t>Methods were the same as study 1 except for cases coded. And of course, I just want to mention that these are preliminary findings.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Participants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 additional 184 files with physical assault charges involving a minor were coded. Cases involving bullying or street assaults were removed from analyses. As these do not technically fall under the definition of physical abuse and are typically motivated by other factors.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Files without caregiver information were removed from analyses. Resulting in a final 59 cases containing parental responses.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an additional 47 sexual assault cases were added resulting a total 211 sexual assault files which were also included in these analyses.  </a:t>
            </a:r>
          </a:p>
          <a:p>
            <a:pPr marL="457200" marR="0" lvl="1" indent="0">
              <a:lnSpc>
                <a:spcPct val="107000"/>
              </a:lnSpc>
              <a:spcBef>
                <a:spcPts val="0"/>
              </a:spcBef>
              <a:spcAft>
                <a:spcPts val="800"/>
              </a:spcAft>
              <a:buFont typeface="Symbol" panose="05050102010706020507" pitchFamily="18" charset="2"/>
              <a:buNone/>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our analyses, we looked at descriptive statistics, then examined means across groups for differences. We conducted some Mann-Whitney U tests to determine if there were differences in child and abuse characteristics across abuse types. </a:t>
            </a:r>
          </a:p>
          <a:p>
            <a:pPr marL="457200" marR="0" lvl="1" indent="0">
              <a:lnSpc>
                <a:spcPct val="107000"/>
              </a:lnSpc>
              <a:spcBef>
                <a:spcPts val="0"/>
              </a:spcBef>
              <a:spcAft>
                <a:spcPts val="800"/>
              </a:spcAft>
              <a:buFont typeface="Symbol" panose="05050102010706020507" pitchFamily="18" charset="2"/>
              <a:buNone/>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Symbol" panose="05050102010706020507" pitchFamily="18" charset="2"/>
              <a:buNone/>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finally, we conducted binomial logistic regressions for each parental response type. To determine the predictability of parental responses based on child and abuse characteristics.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So lets see what we found!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22</a:t>
            </a:fld>
            <a:endParaRPr lang="en-CA" dirty="0"/>
          </a:p>
        </p:txBody>
      </p:sp>
    </p:spTree>
    <p:extLst>
      <p:ext uri="{BB962C8B-B14F-4D97-AF65-F5344CB8AC3E}">
        <p14:creationId xmlns:p14="http://schemas.microsoft.com/office/powerpoint/2010/main" val="3834182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First let’s look at demographic characteristics across abuse type.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for Gender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 Sexual Abuse cases was comprised of 183 girls and 28 boys. (n = 211)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Gender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 = 183</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 = 28</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Physical Abuse cases there were 24 girls and 35 boys. (n = 59)</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Gender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 = 24</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 = 35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As expected here there was a much more even spread of gender within physical abuse cases. now As mentioned previously this may be due to the low reporting rate of males in the case of sexual abuse and of course those myths associated with experiencing it.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for Age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 mean age of Sexual Abuse cases was 10  (n = 211)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971800" marR="0" lvl="6" indent="-2286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Age of victim, mean = 10.35 median = 11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the mean age of Physical Abuse cases was 11 (n = 59)</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971800" marR="0" lvl="6" indent="-2286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Age of victim, mean = 11.36 median = 13</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Here we can see that on average children who experience physical abuse are 1 year older. A finding that was significant.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However, abuse was more likely to be uncovered before the age of 1 in the physical abuse group. This is most likely a result of the injury bringing the abuse to light.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Of course, we also know the baby stage can be extremely stressful for new parents, which is further compounded by sleep deprivation.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Stress in previous research has been found to precipitate physical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example, after the last major economic downturn in 2008 there were a greater number of cases of child abuse with a higher severity. (Brooks-Gunn, Schneider, &amp; Waldfogel, 2008).</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23</a:t>
            </a:fld>
            <a:endParaRPr lang="en-CA" dirty="0"/>
          </a:p>
        </p:txBody>
      </p:sp>
    </p:spTree>
    <p:extLst>
      <p:ext uri="{BB962C8B-B14F-4D97-AF65-F5344CB8AC3E}">
        <p14:creationId xmlns:p14="http://schemas.microsoft.com/office/powerpoint/2010/main" val="1403640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lets move on to examine the abuse itself.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relation to severity of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Sexual abuse the mean severity was 6.36 with a mode of 10. So here a mode is the most reoccurring number of scores. So the largest group of children experienced abuse of a severity of 10 which includes successful or unsuccessful penetrative acts.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971800" marR="0" lvl="6" indent="-2286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Mean = 6.36, mode = 10</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mj-lt"/>
              <a:buAutoNum type="romanLcPeriod"/>
              <a:tabLst/>
              <a:defRP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physical abuse the mean Severity was 3.85 which includes hitting and other minor assaults – hot, punched, kicked, or hit with object using an amount of force that could reasonably be expected to cause serious injury (e.g., minor bruises in a limited area, a small scratch)</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971800" marR="0" lvl="6"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Mean = 3.85, mode = 4</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it is important to note these two scales do not contain the same number of points. So, comparing a score of 4 and 10 is impossible. However, when we collapsed some categories in each to develop a comparable scale of severity , scores were significantly higher in cases of sexual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as for frequency both forms of abuse had a similar number of incidences.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the case of Sexual abuse the mean number of incidents was m = 2.62, with a mode = of 1 for which (45.4%) experienced one incident of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the case of Physical abusethe mean number of incidents was m = 2.33, with a mode of = 1 for which (56.5%) experienced one incident of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24</a:t>
            </a:fld>
            <a:endParaRPr lang="en-CA" dirty="0"/>
          </a:p>
        </p:txBody>
      </p:sp>
    </p:spTree>
    <p:extLst>
      <p:ext uri="{BB962C8B-B14F-4D97-AF65-F5344CB8AC3E}">
        <p14:creationId xmlns:p14="http://schemas.microsoft.com/office/powerpoint/2010/main" val="1297074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the final variable was relation to perpetrator.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sexual abuse the make up of perpetrators was as follows.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Stranger = 17 or 8%</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Known relationship outside of the home = 106 or 50%</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In-home relationship, except parent/caregiver = 34 or 16%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Parent/Caregiver = 54 or 26%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For physical abuse relation was as follows: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Known relationship outside of the home = 4 or 7%</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In-home relationship, except parent/caregiver = 16 or 27%</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Parent/Caregiver = 39 or 66%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Just as reminder we did remove any instances of bullying or street assaults. To aligns with definitions of each type if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Of course its not surprising then that significant differences were found in relation to perpetrator with children on average having a closer relationship with physical abuse perpetrators, than sexual abuse perpetrators.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25</a:t>
            </a:fld>
            <a:endParaRPr lang="en-CA" dirty="0"/>
          </a:p>
        </p:txBody>
      </p:sp>
    </p:spTree>
    <p:extLst>
      <p:ext uri="{BB962C8B-B14F-4D97-AF65-F5344CB8AC3E}">
        <p14:creationId xmlns:p14="http://schemas.microsoft.com/office/powerpoint/2010/main" val="391890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Disclosure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first let’s look at whether a prior informal disclosure was made.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For those who have experienced sexual abuse 33 (16%) did not give a first initial informal disclosure before a report was made, and 178 (84%) made an informal prior disclosure.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those impacted by physical abuse 39 (66%) did not make a prior informal disclosure while 20 did (34%).</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we can see here there is a clear difference in presence of a prior disclosure. Now for physical abuse, resulting injury means that abuse might be discovered and a report could be made in the absence of an informal disclosure. Whereas sexual abuse is rarely visible. Further, in cases of physical abuse, there may be witnesses to the events, meaning there is no need for a first informal 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for Delays of disclosure</a:t>
            </a:r>
          </a:p>
          <a:p>
            <a:pPr marL="342900" marR="0" lvl="0" indent="-342900">
              <a:lnSpc>
                <a:spcPct val="107000"/>
              </a:lnSpc>
              <a:spcBef>
                <a:spcPts val="0"/>
              </a:spcBef>
              <a:spcAft>
                <a:spcPts val="0"/>
              </a:spcAft>
              <a:buFont typeface="+mj-lt"/>
              <a:buAutoNum type="arabicPeriod"/>
              <a:tabLst>
                <a:tab pos="22860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We also found that delays of disclosure were significantly longer for sexual abuse than for physical abuse. This could be a result of some of the more unique aspects of sexual abuse such as its taboo nature. Further children may have a difficult time identifying these behaviours as abusive. Average delays for children who have experienced sexual abuse were 515.40 days with a mode of 1, whereas the delay for physical abuse was 437 with again a mode of 1. just a reminder that mode of one just means the most reoccurring number.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26</a:t>
            </a:fld>
            <a:endParaRPr lang="en-CA" dirty="0"/>
          </a:p>
        </p:txBody>
      </p:sp>
    </p:spTree>
    <p:extLst>
      <p:ext uri="{BB962C8B-B14F-4D97-AF65-F5344CB8AC3E}">
        <p14:creationId xmlns:p14="http://schemas.microsoft.com/office/powerpoint/2010/main" val="659345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Who did they disclose to?</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so as has been demonstrated many children, more in the case of experiences of sexual abuse, will make informal disclosure before a formal report is made. So who are these kids disclosing to?</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Here you can see the breakup of who children informally disclosed to.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For sexual abuse 44% of the total sample disclosed to their primary caregiver, </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16% of children who disclosed did so to a friend, boyfriend, or husband</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6% % disclosed to a sibling</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4% another relative</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then 7% disclosed to someone in the school and the remaining 7% sought out other forms of help-seeking such as a mental health worker, doctor, or social worker. And again 16% did not make a prior disclosure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physical abuse nonoffending  caregivers received a disclosure in 29% of the total sample, but 85% of those who disclosed did so to a caregiver. </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3% told a friend, boyfriend or husband</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1 sought help through a social worker. </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66% did not make a prior formal 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of these of course for the sake of this discussion we are going to be concerned with how non-offending caregivers respond to disclosures.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27</a:t>
            </a:fld>
            <a:endParaRPr lang="en-CA" dirty="0"/>
          </a:p>
        </p:txBody>
      </p:sp>
    </p:spTree>
    <p:extLst>
      <p:ext uri="{BB962C8B-B14F-4D97-AF65-F5344CB8AC3E}">
        <p14:creationId xmlns:p14="http://schemas.microsoft.com/office/powerpoint/2010/main" val="572594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so lets look at how non-offending caregivers responded to disclosures of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First for sexual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11% did not believe their child’s report)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(2% blamed the child)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24% interrupted contact)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only 47% reported the abuse for their child when they knew about it previously)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physical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5% did not believe their child’s report)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5% blamed the child)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10% interrupted contact)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only 49% reported the abuse for their child when they knew about it previously)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These findings align with other studies, noting the difficulty non offending caregivers face when receiving a disclosure. With other studies noting typical responses are comprised of anger and distress. Further disbelief itself can be a defence mechanism against the consequences of child abuse. Particularly if the abuse is intrafamilial, when the consequences for the family may be difficult to overcome.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Even though perpetrators are more closely related in physical abuse cases, contact was interrupted less often.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28</a:t>
            </a:fld>
            <a:endParaRPr lang="en-CA" dirty="0"/>
          </a:p>
        </p:txBody>
      </p:sp>
    </p:spTree>
    <p:extLst>
      <p:ext uri="{BB962C8B-B14F-4D97-AF65-F5344CB8AC3E}">
        <p14:creationId xmlns:p14="http://schemas.microsoft.com/office/powerpoint/2010/main" val="3031267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now lets move on to look at who Goes on to Report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the current sample of the 109 non-offending caregivers that received a first informal disclosure of abuse, across abuse type, 74 (68 %) went on to make a report of abuse. So even in our sample of reported cases not all caregivers will come forward and make a formal report.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However, this number may be inflated as we are considering a sample that has made it to the reporting stage. And if we were to consider a sample that did not make it to the formal report stage this number would likely be much lower.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we conducted some follow up analyses to determine if either child or abuse characteristics impacted caregivers’ decision to report across abuse type, similar to their child. </a:t>
            </a:r>
          </a:p>
          <a:p>
            <a:pPr marL="0" marR="0" lvl="0" indent="0">
              <a:lnSpc>
                <a:spcPct val="107000"/>
              </a:lnSpc>
              <a:spcBef>
                <a:spcPts val="0"/>
              </a:spcBef>
              <a:spcAft>
                <a:spcPts val="0"/>
              </a:spcAft>
              <a:buFont typeface="Symbol" panose="05050102010706020507" pitchFamily="18" charset="2"/>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the case of sexual abuse the only variable that impacted decision to report was relation to perpetrator. With likelihood of reporting declining when the perpetrator is more closely related. Now this makes sense as the more closely related the perpetrator is to the family the more impacted they will be by the abuse and its subsequent 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physical abuse, frequency was the only variable that had an impact on reporting. In this case the higher frequency the abuse the less likely they were to make a report. Now in this case a higher frequency of abuse could be a result of not reporting, as the perpetrator is not held accountable right away and may commit multiple acts before it is stopped.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29</a:t>
            </a:fld>
            <a:endParaRPr lang="en-CA" dirty="0"/>
          </a:p>
        </p:txBody>
      </p:sp>
    </p:spTree>
    <p:extLst>
      <p:ext uri="{BB962C8B-B14F-4D97-AF65-F5344CB8AC3E}">
        <p14:creationId xmlns:p14="http://schemas.microsoft.com/office/powerpoint/2010/main" val="321848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I want to take a moment to acknowledge the many agencies that have come together to make this research happen. First, of course, the Child Advocacy Centre I am here to represent, the CAC of Kelowna. Next, the RCMP of Kelowna who have been avid supporters of this research, and finally, my institution the University of British Columbia – Okanagan.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3</a:t>
            </a:fld>
            <a:endParaRPr lang="en-CA" dirty="0"/>
          </a:p>
        </p:txBody>
      </p:sp>
    </p:spTree>
    <p:extLst>
      <p:ext uri="{BB962C8B-B14F-4D97-AF65-F5344CB8AC3E}">
        <p14:creationId xmlns:p14="http://schemas.microsoft.com/office/powerpoint/2010/main" val="2487340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lets wrap up with a quick summary</a:t>
            </a: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we found sexual abuse and physical abuse to be significantly different on a number of variables including child gender and age, as well as severity and relation to perpetrator.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regard to disclosure, sexual and physical abuse also had some significant differences including whether an informal disclosure occurred prior to a formal report. With reporting of sexual abuse cases often dependent upon a prior disclosure, unlike physical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Further delays of disclosure were significantly longer for children who had experienced sexual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Next, It is evident form these findings that non offending caregivers play a crucial role in the disclosure and reporting process.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First, they are the child’s main source for informal support, especially as a majority of children disclose initially to non-offending caregivers.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How parents respond to informal disclosures can demonstrate their level of support for the child. Consequently, further disclosures made by the child will be directly impacted.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Finally, in a half of all sexual and physical abuse cases the non-offending caregiver received a formal disclosure. Making them one of the main gatekeepers to formal help seeking. And again making a formal report on behalf of the child can itself be a difficult process for nonoffending caregivers and many will not make it to this formal report stage. This decision is impacted by relation to abuser and frequency of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30</a:t>
            </a:fld>
            <a:endParaRPr lang="en-CA" dirty="0"/>
          </a:p>
        </p:txBody>
      </p:sp>
    </p:spTree>
    <p:extLst>
      <p:ext uri="{BB962C8B-B14F-4D97-AF65-F5344CB8AC3E}">
        <p14:creationId xmlns:p14="http://schemas.microsoft.com/office/powerpoint/2010/main" val="1891304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Findings from the current study must be considered in the wake of several limitations and future considerations.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US"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First, the current sample was based upon police reported cases of childhood abuse. This means that in most cases either a disclosure was made, or evidence was brought forward indicating that abuse had occurred. As abuse goes largely unreported, we were unable to examine cases in which no disclosure has ever been made. Future studies should consider attempting to collect data from the general population in order to capture unreported cases.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US"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Analyses were also restricted by the amount of information and detail that the case files provided. However, these do provide an important missing piece to the research on parental reactions to disclosures by utilizing quantitative methods.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endParaRPr lang="en-US"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Limited by small samples sizes in the case of physical abuse, and uneven populations but these are preliminary findings and we hope to collect more data in the future. </a:t>
            </a:r>
          </a:p>
          <a:p>
            <a:pPr marL="285750" marR="0" lvl="0" indent="-285750">
              <a:lnSpc>
                <a:spcPct val="107000"/>
              </a:lnSpc>
              <a:spcBef>
                <a:spcPts val="0"/>
              </a:spcBef>
              <a:spcAft>
                <a:spcPts val="800"/>
              </a:spcAft>
              <a:buFont typeface="Symbol" panose="05050102010706020507" pitchFamily="18" charset="2"/>
              <a:buChar char=""/>
              <a:tabLst>
                <a:tab pos="2286000" algn="l"/>
              </a:tabLst>
            </a:pPr>
            <a:endParaRPr lang="en-US"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Finally, as the nonoffending caregivers are so crucial in bringing abuse to light research should more thoroughly examine barriers to reporting across abuse types, possibly incorporating emotional abuse and neglect.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31</a:t>
            </a:fld>
            <a:endParaRPr lang="en-CA" dirty="0"/>
          </a:p>
        </p:txBody>
      </p:sp>
    </p:spTree>
    <p:extLst>
      <p:ext uri="{BB962C8B-B14F-4D97-AF65-F5344CB8AC3E}">
        <p14:creationId xmlns:p14="http://schemas.microsoft.com/office/powerpoint/2010/main" val="1471312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so now on to the very pertinent part of all this. How can CACs/ and CYACs use these findings to reach more individuals in need?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Well these findings can be applied both before a disclosure occurs and afterward.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First, these findings demonstrate a need for initiatives in the community to stimulate formal help-seeking. This can be accomplished through education and public awareness, informing families about different forms of abuse, their seriousness and their impact.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Messaging to the public from CYACS could emphasize attractive outcomes such as justice or even better empowerment. Empowerment here may be key as I mentioned earlier, anger, distress, guilt, and shame common feelings experienced by nonoffending caregivers and may be alleviated through these messages. Resulting in more reports and more access to supports.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As well as inform families about where to report, what resources are available to them, and what to expect when they do report. Specifically, noting the positive and welcoming reception they are likely to receive at a CYAC. And emphasizing the other help-seeking pathways within a CYAC may be important for families who do not want criminal justice involvement but want to access supports.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Increasing reports in the community will likely have a large impact on rates of revictimization both within the same abusive situation but also in the future.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2286000" algn="l"/>
              </a:tabLst>
            </a:pPr>
            <a:r>
              <a:rPr lang="en-CA" sz="1100" dirty="0">
                <a:effectLst/>
                <a:highlight>
                  <a:srgbClr val="00FF00"/>
                </a:highlight>
                <a:latin typeface="News Gothic Std" panose="020B0506020203020204" pitchFamily="34" charset="0"/>
                <a:ea typeface="Calibri" panose="020F0502020204030204" pitchFamily="34" charset="0"/>
                <a:cs typeface="Times New Roman" panose="02020603050405020304" pitchFamily="18" charset="0"/>
              </a:rPr>
              <a:t>Remember the general social survey I mentioned earlier, well they found a high rate of revictimization in those who reported abuse before the age of 15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However, revictimization has been shown to be inhibited through proper support after a disclosure of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Messages regarding ways that caregivers can show their support for their child should also be shared. This would not only perhaps result in more reports but as my earlier research found will also decrease delays of disclosures and increase the likelihood they will make a formal 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example, while only a small sample of our nonoffending caregivers showed indications of disbelief, this may still be an issue deserving of attention as this may be malleable and can be targeted within meetings with caregivers. </a:t>
            </a:r>
          </a:p>
          <a:p>
            <a:pPr marL="742950" marR="0" lvl="1" indent="-285750">
              <a:lnSpc>
                <a:spcPct val="107000"/>
              </a:lnSpc>
              <a:spcBef>
                <a:spcPts val="0"/>
              </a:spcBef>
              <a:spcAft>
                <a:spcPts val="800"/>
              </a:spcAft>
              <a:buFont typeface="Courier New" panose="02070309020205020404" pitchFamily="49" charset="0"/>
              <a:buChar char="o"/>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We may also counsel caregivers on how to react when receiving a disclosure and the impact of reactions to these.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to Conclude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Helping impacted family members cope and respond in a supportive and effective way can lead to better outcomes for both them and the primary victim impacted. Because reporting engages formal help-seeking, this is a crucial step in clients accessing supports through CYACS. </a:t>
            </a:r>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32</a:t>
            </a:fld>
            <a:endParaRPr lang="en-CA" dirty="0"/>
          </a:p>
        </p:txBody>
      </p:sp>
    </p:spTree>
    <p:extLst>
      <p:ext uri="{BB962C8B-B14F-4D97-AF65-F5344CB8AC3E}">
        <p14:creationId xmlns:p14="http://schemas.microsoft.com/office/powerpoint/2010/main" val="384568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33</a:t>
            </a:fld>
            <a:endParaRPr lang="en-CA" dirty="0"/>
          </a:p>
        </p:txBody>
      </p:sp>
    </p:spTree>
    <p:extLst>
      <p:ext uri="{BB962C8B-B14F-4D97-AF65-F5344CB8AC3E}">
        <p14:creationId xmlns:p14="http://schemas.microsoft.com/office/powerpoint/2010/main" val="79387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Courier New" panose="02070309020205020404" pitchFamily="49" charset="0"/>
              <a:buChar char="o"/>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We are really going to focus on this dyadic relationship between child and caregiver when disclosing and reporting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So first focus on characteristics that will impact a child’s decision to disclose, whether informally or formally. So just to define these, an informal disclosure would be one made to a loved or trusted person, such as a friend or family member and a formal disclosure would be one made to engage those formal help-seeking mechanisms such as to the police, or social workers.  We will go over a little3 background, some goals and methods, and finally our findings.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Next, we will look at how non-offending caregivers might respond to these informal disclosures and some of the barriers they face to formal help-seeking on behalf of their child. Again discussing some background, then our goals and methods, and our findings. </a:t>
            </a:r>
          </a:p>
          <a:p>
            <a:pPr marL="285750" marR="0" lvl="0" indent="-285750">
              <a:lnSpc>
                <a:spcPct val="107000"/>
              </a:lnSpc>
              <a:spcBef>
                <a:spcPts val="0"/>
              </a:spcBef>
              <a:spcAft>
                <a:spcPts val="80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We will then end the presentation by discussing some limitations and applications of the current two studies.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4</a:t>
            </a:fld>
            <a:endParaRPr lang="en-CA" dirty="0"/>
          </a:p>
        </p:txBody>
      </p:sp>
    </p:spTree>
    <p:extLst>
      <p:ext uri="{BB962C8B-B14F-4D97-AF65-F5344CB8AC3E}">
        <p14:creationId xmlns:p14="http://schemas.microsoft.com/office/powerpoint/2010/main" val="220075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Although I’m sure we are all familiar with how highly prevalent this issue is. I still want to begin with some recent statistics.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Different studies have found different results, of course depending on methodology and region of data collection.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Findings shown here are from the 2019 Canada General Social Survey. This survey provides national data on several topics one of which is self-reported victimization in Canada. Now one of the drawbacks of this survey is that it is not totally comprehensive, that is it did not specifically measure experiences of emotional or psychological abuse. It also does not collect data from those under the age of 12.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Participants were queried about experiences of childhood maltreatment before the age of 15. And they found that 62% reported harsh parenting, 21% reported witnessing violence in their home,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7E0E51-0066-4390-8DCA-AC781DB9DD3A}" type="slidenum">
              <a:rPr lang="en-CA" smtClean="0"/>
              <a:t>5</a:t>
            </a:fld>
            <a:endParaRPr lang="en-CA" dirty="0"/>
          </a:p>
        </p:txBody>
      </p:sp>
    </p:spTree>
    <p:extLst>
      <p:ext uri="{BB962C8B-B14F-4D97-AF65-F5344CB8AC3E}">
        <p14:creationId xmlns:p14="http://schemas.microsoft.com/office/powerpoint/2010/main" val="85126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For the current presentation we will be focused strictly on physical and sexual abuse in childhood. </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22% (1 in 5) reported experiences of physical abuse, and 6% (10% of women versus 3% of men) reported at least one incident of sexual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D7E0E51-0066-4390-8DCA-AC781DB9DD3A}" type="slidenum">
              <a:rPr lang="en-CA" smtClean="0"/>
              <a:t>6</a:t>
            </a:fld>
            <a:endParaRPr lang="en-CA" dirty="0"/>
          </a:p>
        </p:txBody>
      </p:sp>
    </p:spTree>
    <p:extLst>
      <p:ext uri="{BB962C8B-B14F-4D97-AF65-F5344CB8AC3E}">
        <p14:creationId xmlns:p14="http://schemas.microsoft.com/office/powerpoint/2010/main" val="82141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So first I want to start by noting some key differences between the acts of physical and sexual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For example, in intent. Previous research has found that physical abuse typically occurs during the commission of some sort of punishment (Kolko &amp; Feiring, 2002). In this case physical abuse can occur along a spectrum from what may be considered by some as typical punishment (e.g., spanking, or slapping a child’s hand) to more severe behaviours (Black et al., 2001). In this study we will include assaults that occurred during the commission of discipline, which may fall into that harsh parenting category. Risk factors for the perpetration include things like stress and lack of support, among other factors such as substance use (Black et al., 2001). Further, in many cases, physical conflicts between parents and teenagers can be bidirectional in nature. With physical assaults going both ways.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Now for sexual abuse because of the taboo nature of sex, and even discussions about sex there may be more shame, stigma, and embarrassment associated with disclosing and reporting sexual abuse for both the child and caregiver, than physical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Even reporting is very different across these two abuse types. For example, physical abuse is often accompanied by injury which will often bring a report forward without an initial disclosure from the child. Further, physical abuse and domestic violence in the home can go hand in hand. This means there are often witnesses to physical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sexual abuse, there is often no evidence of the abuse and and no witnesses to it so it’s even more crucial for a prior informal disclosure to happen before formal help-seeking can be engaged.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7</a:t>
            </a:fld>
            <a:endParaRPr lang="en-CA" dirty="0"/>
          </a:p>
        </p:txBody>
      </p:sp>
    </p:spTree>
    <p:extLst>
      <p:ext uri="{BB962C8B-B14F-4D97-AF65-F5344CB8AC3E}">
        <p14:creationId xmlns:p14="http://schemas.microsoft.com/office/powerpoint/2010/main" val="125633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So let’s take a moment and think about everything that follows a report. Think about criminal justice outcomes, support, and referrals. So many important things are engaged. I just want to take a moment to outlay these important reasons for reporting, for which there are many.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First, reporting is an important help-seeking function. And the longer help is delayed or worse not sought out the greater the symptoms of poor mental health and posttraumatic stress over time (Nemeroff, 2016). In cases where no report is made, victims risk symptoms of complex trauma in the wake of no psychological support (O’Leary, Coohey, &amp; Easton, 2010; Ullman, 2007). </a:t>
            </a:r>
          </a:p>
          <a:p>
            <a:pPr marL="0" marR="0" lvl="0" indent="0">
              <a:lnSpc>
                <a:spcPct val="107000"/>
              </a:lnSpc>
              <a:spcBef>
                <a:spcPts val="0"/>
              </a:spcBef>
              <a:spcAft>
                <a:spcPts val="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Secondly, if an investigation never occurs or even if it is delayed this risks the loss of valuable evidence and consequently (McElvaney, Greene, &amp; Hogan, 2014; Thackeray, Hornor, Benzinger, &amp; Scribano, 2011) perpetrators are unlikely to be held responsible. </a:t>
            </a:r>
          </a:p>
          <a:p>
            <a:pPr marL="0" marR="0" lvl="0" indent="0">
              <a:lnSpc>
                <a:spcPct val="107000"/>
              </a:lnSpc>
              <a:spcBef>
                <a:spcPts val="0"/>
              </a:spcBef>
              <a:spcAft>
                <a:spcPts val="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Third, an arguably even greater consequence of the lack of report is that youth may be continually put in danger’s way (Olafson &amp; Lederman, 2006). Both the child already victimized, and perhaps future children.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8</a:t>
            </a:fld>
            <a:endParaRPr lang="en-CA" dirty="0"/>
          </a:p>
        </p:txBody>
      </p:sp>
    </p:spTree>
    <p:extLst>
      <p:ext uri="{BB962C8B-B14F-4D97-AF65-F5344CB8AC3E}">
        <p14:creationId xmlns:p14="http://schemas.microsoft.com/office/powerpoint/2010/main" val="180231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Despite the importance of making a formal report, many individuals will not make it to this stage. And do will not seek help in any form.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In fact, in the Canada General Social Survey, the same one I reported stats form earlier, only 7% went on to make a formal report, </a:t>
            </a:r>
          </a:p>
          <a:p>
            <a:pPr marL="342900" marR="0" lvl="0" indent="-342900">
              <a:lnSpc>
                <a:spcPct val="107000"/>
              </a:lnSpc>
              <a:spcBef>
                <a:spcPts val="0"/>
              </a:spcBef>
              <a:spcAft>
                <a:spcPts val="0"/>
              </a:spcAft>
              <a:buFont typeface="Symbol" panose="05050102010706020507" pitchFamily="18" charset="2"/>
              <a:buChar char=""/>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and 93% of individuals who experienced physical and/or sexual abuse said that they did not report it to the police, child protection services, or any other agency.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This indicates that while agencies such as CYACs are willing and able to support children and their families, they may only be supporting a fraction of those impacted.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Now, another position that is often taken is that we can’t force people to seek help if they don’t want it. But there are several issues with this statement.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200" dirty="0">
                <a:effectLst/>
                <a:latin typeface="News Gothic Std" panose="020B0506020203020204" pitchFamily="34" charset="0"/>
                <a:ea typeface="Calibri" panose="020F0502020204030204" pitchFamily="34" charset="0"/>
                <a:cs typeface="Times New Roman" panose="02020603050405020304" pitchFamily="18" charset="0"/>
              </a:rPr>
              <a:t>For example, caregivers are often the gatekeepers to help-seeking and while the child may initially disclose in order to seek support, it is up to the person they disclose to if they engage in formal help-seeking behaviours.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200" dirty="0">
                <a:effectLst/>
                <a:latin typeface="News Gothic Std" panose="020B0506020203020204" pitchFamily="34" charset="0"/>
                <a:ea typeface="Calibri" panose="020F0502020204030204" pitchFamily="34" charset="0"/>
                <a:cs typeface="Times New Roman" panose="02020603050405020304" pitchFamily="18" charset="0"/>
              </a:rPr>
              <a:t>Having a trusted individual to tell has been one of the most highly rated factors impacting children’s decision to disclose (Brennan &amp; McElvaney, 2020). </a:t>
            </a:r>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9</a:t>
            </a:fld>
            <a:endParaRPr lang="en-CA" dirty="0"/>
          </a:p>
        </p:txBody>
      </p:sp>
    </p:spTree>
    <p:extLst>
      <p:ext uri="{BB962C8B-B14F-4D97-AF65-F5344CB8AC3E}">
        <p14:creationId xmlns:p14="http://schemas.microsoft.com/office/powerpoint/2010/main" val="27108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1F8A-66E8-7197-7184-F76D1B354A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35C2A0B-0F55-5FEE-0AF2-AA3DCE89F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BE4EE26-0E3F-B795-0BE9-A6C7B717D53D}"/>
              </a:ext>
            </a:extLst>
          </p:cNvPr>
          <p:cNvSpPr>
            <a:spLocks noGrp="1"/>
          </p:cNvSpPr>
          <p:nvPr>
            <p:ph type="dt" sz="half" idx="10"/>
          </p:nvPr>
        </p:nvSpPr>
        <p:spPr/>
        <p:txBody>
          <a:bodyPr/>
          <a:lstStyle/>
          <a:p>
            <a:fld id="{724ACB47-61C6-4A94-A605-A71080B11A41}" type="datetimeFigureOut">
              <a:rPr lang="en-CA" smtClean="0"/>
              <a:t>2023-03-02</a:t>
            </a:fld>
            <a:endParaRPr lang="en-CA" dirty="0"/>
          </a:p>
        </p:txBody>
      </p:sp>
      <p:sp>
        <p:nvSpPr>
          <p:cNvPr id="5" name="Footer Placeholder 4">
            <a:extLst>
              <a:ext uri="{FF2B5EF4-FFF2-40B4-BE49-F238E27FC236}">
                <a16:creationId xmlns:a16="http://schemas.microsoft.com/office/drawing/2014/main" id="{FCFE7BAE-A547-76CA-8412-D139792A44E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6A0C0E8-3C82-2A59-0F24-581CF23337B9}"/>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51713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CC34-5B7B-C9FC-8C41-4E117D6E6A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AC013E6-DD43-648C-C19F-00F94F54B2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83A6DA-289A-1641-897B-A9A2D4FE9D65}"/>
              </a:ext>
            </a:extLst>
          </p:cNvPr>
          <p:cNvSpPr>
            <a:spLocks noGrp="1"/>
          </p:cNvSpPr>
          <p:nvPr>
            <p:ph type="dt" sz="half" idx="10"/>
          </p:nvPr>
        </p:nvSpPr>
        <p:spPr/>
        <p:txBody>
          <a:bodyPr/>
          <a:lstStyle/>
          <a:p>
            <a:fld id="{724ACB47-61C6-4A94-A605-A71080B11A41}" type="datetimeFigureOut">
              <a:rPr lang="en-CA" smtClean="0"/>
              <a:t>2023-03-02</a:t>
            </a:fld>
            <a:endParaRPr lang="en-CA" dirty="0"/>
          </a:p>
        </p:txBody>
      </p:sp>
      <p:sp>
        <p:nvSpPr>
          <p:cNvPr id="5" name="Footer Placeholder 4">
            <a:extLst>
              <a:ext uri="{FF2B5EF4-FFF2-40B4-BE49-F238E27FC236}">
                <a16:creationId xmlns:a16="http://schemas.microsoft.com/office/drawing/2014/main" id="{9549E8DA-5D5D-1271-F01F-A065696B7B1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4CC07F9-1552-8D20-8B3F-3B8F3974D064}"/>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71853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26048-D31E-0EC1-2AB9-0F07F7E7F0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B808C5-FC1C-091F-5373-309BEBB6D9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6436D97-67D7-FA88-7F33-9EC7028CDE20}"/>
              </a:ext>
            </a:extLst>
          </p:cNvPr>
          <p:cNvSpPr>
            <a:spLocks noGrp="1"/>
          </p:cNvSpPr>
          <p:nvPr>
            <p:ph type="dt" sz="half" idx="10"/>
          </p:nvPr>
        </p:nvSpPr>
        <p:spPr/>
        <p:txBody>
          <a:bodyPr/>
          <a:lstStyle/>
          <a:p>
            <a:fld id="{724ACB47-61C6-4A94-A605-A71080B11A41}" type="datetimeFigureOut">
              <a:rPr lang="en-CA" smtClean="0"/>
              <a:t>2023-03-02</a:t>
            </a:fld>
            <a:endParaRPr lang="en-CA" dirty="0"/>
          </a:p>
        </p:txBody>
      </p:sp>
      <p:sp>
        <p:nvSpPr>
          <p:cNvPr id="5" name="Footer Placeholder 4">
            <a:extLst>
              <a:ext uri="{FF2B5EF4-FFF2-40B4-BE49-F238E27FC236}">
                <a16:creationId xmlns:a16="http://schemas.microsoft.com/office/drawing/2014/main" id="{93DC7160-8C90-08E8-95C8-D3ECFB49953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5DBF6CC-493C-3AE5-4D61-5181E3D6317B}"/>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136749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A00C-B249-EA44-CE42-00CDD2D531B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D1521D2-AE42-A2DB-E737-3E44FA615C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95A3FC-B3C3-EEE7-15AE-4D99DF1A6665}"/>
              </a:ext>
            </a:extLst>
          </p:cNvPr>
          <p:cNvSpPr>
            <a:spLocks noGrp="1"/>
          </p:cNvSpPr>
          <p:nvPr>
            <p:ph type="dt" sz="half" idx="10"/>
          </p:nvPr>
        </p:nvSpPr>
        <p:spPr/>
        <p:txBody>
          <a:bodyPr/>
          <a:lstStyle/>
          <a:p>
            <a:fld id="{724ACB47-61C6-4A94-A605-A71080B11A41}" type="datetimeFigureOut">
              <a:rPr lang="en-CA" smtClean="0"/>
              <a:t>2023-03-02</a:t>
            </a:fld>
            <a:endParaRPr lang="en-CA" dirty="0"/>
          </a:p>
        </p:txBody>
      </p:sp>
      <p:sp>
        <p:nvSpPr>
          <p:cNvPr id="5" name="Footer Placeholder 4">
            <a:extLst>
              <a:ext uri="{FF2B5EF4-FFF2-40B4-BE49-F238E27FC236}">
                <a16:creationId xmlns:a16="http://schemas.microsoft.com/office/drawing/2014/main" id="{985A9336-44A1-1804-E4AD-C4C8C137726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72DA046A-C6A6-3328-6570-12C85BD899AC}"/>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407925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9A1F-A4E1-7FB5-05F6-B0E3D018F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E126C67-B0C9-6C6F-039E-DE30B8FA3A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57604-3C10-73AB-AED0-39687C9B993F}"/>
              </a:ext>
            </a:extLst>
          </p:cNvPr>
          <p:cNvSpPr>
            <a:spLocks noGrp="1"/>
          </p:cNvSpPr>
          <p:nvPr>
            <p:ph type="dt" sz="half" idx="10"/>
          </p:nvPr>
        </p:nvSpPr>
        <p:spPr/>
        <p:txBody>
          <a:bodyPr/>
          <a:lstStyle/>
          <a:p>
            <a:fld id="{724ACB47-61C6-4A94-A605-A71080B11A41}" type="datetimeFigureOut">
              <a:rPr lang="en-CA" smtClean="0"/>
              <a:t>2023-03-02</a:t>
            </a:fld>
            <a:endParaRPr lang="en-CA" dirty="0"/>
          </a:p>
        </p:txBody>
      </p:sp>
      <p:sp>
        <p:nvSpPr>
          <p:cNvPr id="5" name="Footer Placeholder 4">
            <a:extLst>
              <a:ext uri="{FF2B5EF4-FFF2-40B4-BE49-F238E27FC236}">
                <a16:creationId xmlns:a16="http://schemas.microsoft.com/office/drawing/2014/main" id="{EAEA0D5D-E844-2E19-4A51-E53565AE9F4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F42E5C5-5DB3-58E0-86D1-FC3E5E8D0234}"/>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133112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A239-8378-277A-4B7A-2C1A10B796A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2CF534-BF7A-F855-784B-52ED601B32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12C1BBC-3A54-3B7B-BC06-75E0703502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A6AE20E-F09B-E1CF-A06F-39A7E5F3906A}"/>
              </a:ext>
            </a:extLst>
          </p:cNvPr>
          <p:cNvSpPr>
            <a:spLocks noGrp="1"/>
          </p:cNvSpPr>
          <p:nvPr>
            <p:ph type="dt" sz="half" idx="10"/>
          </p:nvPr>
        </p:nvSpPr>
        <p:spPr/>
        <p:txBody>
          <a:bodyPr/>
          <a:lstStyle/>
          <a:p>
            <a:fld id="{724ACB47-61C6-4A94-A605-A71080B11A41}" type="datetimeFigureOut">
              <a:rPr lang="en-CA" smtClean="0"/>
              <a:t>2023-03-02</a:t>
            </a:fld>
            <a:endParaRPr lang="en-CA" dirty="0"/>
          </a:p>
        </p:txBody>
      </p:sp>
      <p:sp>
        <p:nvSpPr>
          <p:cNvPr id="6" name="Footer Placeholder 5">
            <a:extLst>
              <a:ext uri="{FF2B5EF4-FFF2-40B4-BE49-F238E27FC236}">
                <a16:creationId xmlns:a16="http://schemas.microsoft.com/office/drawing/2014/main" id="{FEF5015B-1BEA-5F48-847A-8A12D51BFB82}"/>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63EA522C-A0A1-A7BE-3C31-F975717FF079}"/>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277409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12D9-C5DF-8744-99CD-D6D88785A11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BDCDA9A-1A53-A8A4-92AC-F61EA969C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3AE4AE-C764-08BB-C717-34D10D6DB4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C69A3B5-D96D-01FB-6F74-EBB2E23E1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8383C-7B81-625D-0F21-791788B616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B8B494F-C6FF-4095-5F8D-9B0E97A468C6}"/>
              </a:ext>
            </a:extLst>
          </p:cNvPr>
          <p:cNvSpPr>
            <a:spLocks noGrp="1"/>
          </p:cNvSpPr>
          <p:nvPr>
            <p:ph type="dt" sz="half" idx="10"/>
          </p:nvPr>
        </p:nvSpPr>
        <p:spPr/>
        <p:txBody>
          <a:bodyPr/>
          <a:lstStyle/>
          <a:p>
            <a:fld id="{724ACB47-61C6-4A94-A605-A71080B11A41}" type="datetimeFigureOut">
              <a:rPr lang="en-CA" smtClean="0"/>
              <a:t>2023-03-02</a:t>
            </a:fld>
            <a:endParaRPr lang="en-CA" dirty="0"/>
          </a:p>
        </p:txBody>
      </p:sp>
      <p:sp>
        <p:nvSpPr>
          <p:cNvPr id="8" name="Footer Placeholder 7">
            <a:extLst>
              <a:ext uri="{FF2B5EF4-FFF2-40B4-BE49-F238E27FC236}">
                <a16:creationId xmlns:a16="http://schemas.microsoft.com/office/drawing/2014/main" id="{DA790F7B-0D29-D3B0-A6F4-8CC627166AFE}"/>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C6C5F890-33EC-D638-A0C0-3910E334392C}"/>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103616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5E47-5248-2221-F9DF-5799D64C2B1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04D6086-5405-7039-B2B6-0BDA9AB0DF2C}"/>
              </a:ext>
            </a:extLst>
          </p:cNvPr>
          <p:cNvSpPr>
            <a:spLocks noGrp="1"/>
          </p:cNvSpPr>
          <p:nvPr>
            <p:ph type="dt" sz="half" idx="10"/>
          </p:nvPr>
        </p:nvSpPr>
        <p:spPr/>
        <p:txBody>
          <a:bodyPr/>
          <a:lstStyle/>
          <a:p>
            <a:fld id="{724ACB47-61C6-4A94-A605-A71080B11A41}" type="datetimeFigureOut">
              <a:rPr lang="en-CA" smtClean="0"/>
              <a:t>2023-03-02</a:t>
            </a:fld>
            <a:endParaRPr lang="en-CA" dirty="0"/>
          </a:p>
        </p:txBody>
      </p:sp>
      <p:sp>
        <p:nvSpPr>
          <p:cNvPr id="4" name="Footer Placeholder 3">
            <a:extLst>
              <a:ext uri="{FF2B5EF4-FFF2-40B4-BE49-F238E27FC236}">
                <a16:creationId xmlns:a16="http://schemas.microsoft.com/office/drawing/2014/main" id="{AC5502DB-226C-E771-6461-EAC8B9699A76}"/>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E58FA92-3A2D-26F6-395A-90C0E1050481}"/>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288274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A6DBC-E465-0D65-E3EA-7024ABD2D997}"/>
              </a:ext>
            </a:extLst>
          </p:cNvPr>
          <p:cNvSpPr>
            <a:spLocks noGrp="1"/>
          </p:cNvSpPr>
          <p:nvPr>
            <p:ph type="dt" sz="half" idx="10"/>
          </p:nvPr>
        </p:nvSpPr>
        <p:spPr/>
        <p:txBody>
          <a:bodyPr/>
          <a:lstStyle/>
          <a:p>
            <a:fld id="{724ACB47-61C6-4A94-A605-A71080B11A41}" type="datetimeFigureOut">
              <a:rPr lang="en-CA" smtClean="0"/>
              <a:t>2023-03-02</a:t>
            </a:fld>
            <a:endParaRPr lang="en-CA" dirty="0"/>
          </a:p>
        </p:txBody>
      </p:sp>
      <p:sp>
        <p:nvSpPr>
          <p:cNvPr id="3" name="Footer Placeholder 2">
            <a:extLst>
              <a:ext uri="{FF2B5EF4-FFF2-40B4-BE49-F238E27FC236}">
                <a16:creationId xmlns:a16="http://schemas.microsoft.com/office/drawing/2014/main" id="{E697E89B-ED68-ADEB-7D50-92CBEAB961E9}"/>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EA8B1AAA-2190-A8AA-372B-E1E9FECE55C7}"/>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48654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87B8-2FB9-60A7-EE3B-99A932F7B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2E2E41-217D-A2B8-6209-98CB768B9E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EC2DF00-F980-4FBC-0ED5-6EA236D4A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475AE1-5EF5-B618-600F-6D3DF76F68A4}"/>
              </a:ext>
            </a:extLst>
          </p:cNvPr>
          <p:cNvSpPr>
            <a:spLocks noGrp="1"/>
          </p:cNvSpPr>
          <p:nvPr>
            <p:ph type="dt" sz="half" idx="10"/>
          </p:nvPr>
        </p:nvSpPr>
        <p:spPr/>
        <p:txBody>
          <a:bodyPr/>
          <a:lstStyle/>
          <a:p>
            <a:fld id="{724ACB47-61C6-4A94-A605-A71080B11A41}" type="datetimeFigureOut">
              <a:rPr lang="en-CA" smtClean="0"/>
              <a:t>2023-03-02</a:t>
            </a:fld>
            <a:endParaRPr lang="en-CA" dirty="0"/>
          </a:p>
        </p:txBody>
      </p:sp>
      <p:sp>
        <p:nvSpPr>
          <p:cNvPr id="6" name="Footer Placeholder 5">
            <a:extLst>
              <a:ext uri="{FF2B5EF4-FFF2-40B4-BE49-F238E27FC236}">
                <a16:creationId xmlns:a16="http://schemas.microsoft.com/office/drawing/2014/main" id="{B3A104E7-468F-6393-F044-9E0D93228B69}"/>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82D72C0-A4B7-A505-B0A3-9E85B2515A57}"/>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368655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13B5-6927-A0D0-04B0-2A83ACE73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FD0B67B-69B4-6220-4E5F-90933F5A4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70E2323E-10EA-8B70-880E-638E24CA2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017179-455F-4EB0-AFAC-0EE9CD5B8E0D}"/>
              </a:ext>
            </a:extLst>
          </p:cNvPr>
          <p:cNvSpPr>
            <a:spLocks noGrp="1"/>
          </p:cNvSpPr>
          <p:nvPr>
            <p:ph type="dt" sz="half" idx="10"/>
          </p:nvPr>
        </p:nvSpPr>
        <p:spPr/>
        <p:txBody>
          <a:bodyPr/>
          <a:lstStyle/>
          <a:p>
            <a:fld id="{724ACB47-61C6-4A94-A605-A71080B11A41}" type="datetimeFigureOut">
              <a:rPr lang="en-CA" smtClean="0"/>
              <a:t>2023-03-02</a:t>
            </a:fld>
            <a:endParaRPr lang="en-CA" dirty="0"/>
          </a:p>
        </p:txBody>
      </p:sp>
      <p:sp>
        <p:nvSpPr>
          <p:cNvPr id="6" name="Footer Placeholder 5">
            <a:extLst>
              <a:ext uri="{FF2B5EF4-FFF2-40B4-BE49-F238E27FC236}">
                <a16:creationId xmlns:a16="http://schemas.microsoft.com/office/drawing/2014/main" id="{CC85566F-9506-2F76-0370-CC81DCD1AEF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970F483-EFB3-311D-42B1-A4F8C1BFD419}"/>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120957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A9832-8284-62B2-14D8-075A95473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F8310C-FECA-DA37-6747-0A001CB41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F03B5C6-2840-59F7-4313-84A04486F4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ACB47-61C6-4A94-A605-A71080B11A41}" type="datetimeFigureOut">
              <a:rPr lang="en-CA" smtClean="0"/>
              <a:t>2023-03-02</a:t>
            </a:fld>
            <a:endParaRPr lang="en-CA" dirty="0"/>
          </a:p>
        </p:txBody>
      </p:sp>
      <p:sp>
        <p:nvSpPr>
          <p:cNvPr id="5" name="Footer Placeholder 4">
            <a:extLst>
              <a:ext uri="{FF2B5EF4-FFF2-40B4-BE49-F238E27FC236}">
                <a16:creationId xmlns:a16="http://schemas.microsoft.com/office/drawing/2014/main" id="{5093B7AA-63A9-2F06-B0D1-3D93B2B70F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466C0190-354A-AD28-FBA4-D68B5D475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3E836-08D2-42A1-A059-081B2F8069EF}" type="slidenum">
              <a:rPr lang="en-CA" smtClean="0"/>
              <a:t>‹#›</a:t>
            </a:fld>
            <a:endParaRPr lang="en-CA" dirty="0"/>
          </a:p>
        </p:txBody>
      </p:sp>
    </p:spTree>
    <p:extLst>
      <p:ext uri="{BB962C8B-B14F-4D97-AF65-F5344CB8AC3E}">
        <p14:creationId xmlns:p14="http://schemas.microsoft.com/office/powerpoint/2010/main" val="3645557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5.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0.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6500-8BEC-DED9-3B5D-8CC87BC0A69C}"/>
              </a:ext>
            </a:extLst>
          </p:cNvPr>
          <p:cNvSpPr>
            <a:spLocks noGrp="1"/>
          </p:cNvSpPr>
          <p:nvPr>
            <p:ph type="ctrTitle"/>
          </p:nvPr>
        </p:nvSpPr>
        <p:spPr>
          <a:xfrm>
            <a:off x="1903638" y="1191984"/>
            <a:ext cx="8384722" cy="1951265"/>
          </a:xfrm>
          <a:noFill/>
        </p:spPr>
        <p:txBody>
          <a:bodyPr anchor="ctr">
            <a:normAutofit/>
          </a:bodyPr>
          <a:lstStyle/>
          <a:p>
            <a:r>
              <a:rPr lang="en-CA" sz="4800" b="1" dirty="0">
                <a:solidFill>
                  <a:srgbClr val="227580"/>
                </a:solidFill>
                <a:latin typeface="News Gothic Std" panose="020B0506020203020204" pitchFamily="34" charset="0"/>
              </a:rPr>
              <a:t>“YOU CAN TELL ME ANYTHING”</a:t>
            </a:r>
          </a:p>
        </p:txBody>
      </p:sp>
      <p:sp>
        <p:nvSpPr>
          <p:cNvPr id="3" name="Subtitle 2">
            <a:extLst>
              <a:ext uri="{FF2B5EF4-FFF2-40B4-BE49-F238E27FC236}">
                <a16:creationId xmlns:a16="http://schemas.microsoft.com/office/drawing/2014/main" id="{2EF2C2AA-16E2-837B-B0EE-346F04FAF57F}"/>
              </a:ext>
            </a:extLst>
          </p:cNvPr>
          <p:cNvSpPr>
            <a:spLocks noGrp="1"/>
          </p:cNvSpPr>
          <p:nvPr>
            <p:ph type="subTitle" idx="1"/>
          </p:nvPr>
        </p:nvSpPr>
        <p:spPr>
          <a:xfrm>
            <a:off x="1531308" y="3531599"/>
            <a:ext cx="9129379" cy="1874987"/>
          </a:xfrm>
          <a:noFill/>
        </p:spPr>
        <p:txBody>
          <a:bodyPr>
            <a:normAutofit fontScale="70000" lnSpcReduction="20000"/>
          </a:bodyPr>
          <a:lstStyle/>
          <a:p>
            <a:pPr>
              <a:lnSpc>
                <a:spcPct val="120000"/>
              </a:lnSpc>
            </a:pPr>
            <a:r>
              <a:rPr lang="en-US" sz="3600" b="0" i="0" dirty="0">
                <a:solidFill>
                  <a:srgbClr val="227580"/>
                </a:solidFill>
                <a:effectLst/>
                <a:latin typeface="News Gothic Std" panose="020B0506020203020204" pitchFamily="34" charset="0"/>
              </a:rPr>
              <a:t>The role of caregivers in obtaining and maintaining support for children after receiving a disclosure of physical or sexual abuse</a:t>
            </a:r>
            <a:endParaRPr lang="en-US" sz="4600" b="0" i="0" dirty="0">
              <a:solidFill>
                <a:srgbClr val="227580"/>
              </a:solidFill>
              <a:effectLst/>
              <a:latin typeface="News Gothic Std" panose="020B0506020203020204" pitchFamily="34" charset="0"/>
            </a:endParaRPr>
          </a:p>
          <a:p>
            <a:endParaRPr lang="en-US" dirty="0"/>
          </a:p>
          <a:p>
            <a:r>
              <a:rPr lang="en-US" dirty="0">
                <a:solidFill>
                  <a:srgbClr val="2A3441"/>
                </a:solidFill>
                <a:latin typeface="News Gothic Std" panose="020B0506020203020204" pitchFamily="34" charset="0"/>
              </a:rPr>
              <a:t>Cassidy Biener (Wallis), MA &amp; Michael Woodworth, PhD</a:t>
            </a:r>
            <a:r>
              <a:rPr lang="en-US" dirty="0"/>
              <a:t/>
            </a:r>
            <a:br>
              <a:rPr lang="en-US" dirty="0"/>
            </a:br>
            <a:endParaRPr lang="en-CA" dirty="0"/>
          </a:p>
        </p:txBody>
      </p:sp>
      <p:pic>
        <p:nvPicPr>
          <p:cNvPr id="13" name="Content Placeholder 4" descr="Text&#10;&#10;Description automatically generated">
            <a:extLst>
              <a:ext uri="{FF2B5EF4-FFF2-40B4-BE49-F238E27FC236}">
                <a16:creationId xmlns:a16="http://schemas.microsoft.com/office/drawing/2014/main" id="{CC34C079-D2FB-3BD1-6F30-8E5E782EE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671" y="5406586"/>
            <a:ext cx="2851200" cy="1077753"/>
          </a:xfrm>
          <a:prstGeom prst="rect">
            <a:avLst/>
          </a:prstGeom>
        </p:spPr>
      </p:pic>
      <p:pic>
        <p:nvPicPr>
          <p:cNvPr id="5" name="Picture 4">
            <a:extLst>
              <a:ext uri="{FF2B5EF4-FFF2-40B4-BE49-F238E27FC236}">
                <a16:creationId xmlns:a16="http://schemas.microsoft.com/office/drawing/2014/main" id="{E2A9655D-BCEE-9EB5-94D6-3C0CE9A386DE}"/>
              </a:ext>
            </a:extLst>
          </p:cNvPr>
          <p:cNvPicPr>
            <a:picLocks noChangeAspect="1"/>
          </p:cNvPicPr>
          <p:nvPr/>
        </p:nvPicPr>
        <p:blipFill rotWithShape="1">
          <a:blip r:embed="rId4"/>
          <a:srcRect l="508" t="19254" r="4637" b="2992"/>
          <a:stretch/>
        </p:blipFill>
        <p:spPr>
          <a:xfrm>
            <a:off x="0" y="0"/>
            <a:ext cx="12192000" cy="654908"/>
          </a:xfrm>
          <a:prstGeom prst="rect">
            <a:avLst/>
          </a:prstGeom>
        </p:spPr>
      </p:pic>
    </p:spTree>
    <p:extLst>
      <p:ext uri="{BB962C8B-B14F-4D97-AF65-F5344CB8AC3E}">
        <p14:creationId xmlns:p14="http://schemas.microsoft.com/office/powerpoint/2010/main" val="305687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7B3A42-A988-6D6D-6D6C-643A2EAE2138}"/>
              </a:ext>
            </a:extLst>
          </p:cNvPr>
          <p:cNvSpPr txBox="1"/>
          <p:nvPr/>
        </p:nvSpPr>
        <p:spPr>
          <a:xfrm>
            <a:off x="18926" y="1155906"/>
            <a:ext cx="2648607" cy="461665"/>
          </a:xfrm>
          <a:prstGeom prst="rect">
            <a:avLst/>
          </a:prstGeom>
          <a:noFill/>
        </p:spPr>
        <p:txBody>
          <a:bodyPr wrap="square" rtlCol="0">
            <a:spAutoFit/>
          </a:bodyPr>
          <a:lstStyle/>
          <a:p>
            <a:pPr algn="ctr"/>
            <a:r>
              <a:rPr lang="en-CA" sz="2400" b="1" dirty="0">
                <a:solidFill>
                  <a:srgbClr val="B11F28"/>
                </a:solidFill>
                <a:latin typeface="News Gothic Std" panose="020B0506020203020204" pitchFamily="34" charset="0"/>
              </a:rPr>
              <a:t>Abusive Event</a:t>
            </a:r>
          </a:p>
        </p:txBody>
      </p:sp>
      <p:sp>
        <p:nvSpPr>
          <p:cNvPr id="3" name="TextBox 2">
            <a:extLst>
              <a:ext uri="{FF2B5EF4-FFF2-40B4-BE49-F238E27FC236}">
                <a16:creationId xmlns:a16="http://schemas.microsoft.com/office/drawing/2014/main" id="{335CD5A8-F9BB-A7B5-9BB5-0F126E7296C4}"/>
              </a:ext>
            </a:extLst>
          </p:cNvPr>
          <p:cNvSpPr txBox="1"/>
          <p:nvPr/>
        </p:nvSpPr>
        <p:spPr>
          <a:xfrm>
            <a:off x="2826118" y="678683"/>
            <a:ext cx="3005053" cy="461665"/>
          </a:xfrm>
          <a:prstGeom prst="rect">
            <a:avLst/>
          </a:prstGeom>
          <a:noFill/>
        </p:spPr>
        <p:txBody>
          <a:bodyPr wrap="square" rtlCol="0">
            <a:spAutoFit/>
          </a:bodyPr>
          <a:lstStyle/>
          <a:p>
            <a:pPr algn="ctr"/>
            <a:r>
              <a:rPr lang="en-CA" sz="2400" b="1" dirty="0">
                <a:solidFill>
                  <a:srgbClr val="F36A26"/>
                </a:solidFill>
                <a:latin typeface="News Gothic Std" panose="020B0506020203020204" pitchFamily="34" charset="0"/>
              </a:rPr>
              <a:t>Informal Disclosure</a:t>
            </a:r>
          </a:p>
        </p:txBody>
      </p:sp>
      <p:sp>
        <p:nvSpPr>
          <p:cNvPr id="5" name="TextBox 4">
            <a:extLst>
              <a:ext uri="{FF2B5EF4-FFF2-40B4-BE49-F238E27FC236}">
                <a16:creationId xmlns:a16="http://schemas.microsoft.com/office/drawing/2014/main" id="{48A4C8C4-FC07-23AE-EBFD-CA86A28A9B80}"/>
              </a:ext>
            </a:extLst>
          </p:cNvPr>
          <p:cNvSpPr txBox="1"/>
          <p:nvPr/>
        </p:nvSpPr>
        <p:spPr>
          <a:xfrm>
            <a:off x="6542356" y="678683"/>
            <a:ext cx="2648607" cy="461665"/>
          </a:xfrm>
          <a:prstGeom prst="rect">
            <a:avLst/>
          </a:prstGeom>
          <a:noFill/>
        </p:spPr>
        <p:txBody>
          <a:bodyPr wrap="square" rtlCol="0">
            <a:spAutoFit/>
          </a:bodyPr>
          <a:lstStyle/>
          <a:p>
            <a:pPr algn="ctr"/>
            <a:r>
              <a:rPr lang="en-CA" sz="2400" b="1" dirty="0">
                <a:solidFill>
                  <a:srgbClr val="1DB791"/>
                </a:solidFill>
                <a:latin typeface="News Gothic Std" panose="020B0506020203020204" pitchFamily="34" charset="0"/>
              </a:rPr>
              <a:t>Report</a:t>
            </a:r>
          </a:p>
        </p:txBody>
      </p:sp>
      <p:sp>
        <p:nvSpPr>
          <p:cNvPr id="19" name="TextBox 18">
            <a:extLst>
              <a:ext uri="{FF2B5EF4-FFF2-40B4-BE49-F238E27FC236}">
                <a16:creationId xmlns:a16="http://schemas.microsoft.com/office/drawing/2014/main" id="{C5ADF1B2-D8D3-817B-CF2E-FAFB153D3B3A}"/>
              </a:ext>
            </a:extLst>
          </p:cNvPr>
          <p:cNvSpPr txBox="1"/>
          <p:nvPr/>
        </p:nvSpPr>
        <p:spPr>
          <a:xfrm>
            <a:off x="9429031" y="1122678"/>
            <a:ext cx="2648607" cy="461665"/>
          </a:xfrm>
          <a:prstGeom prst="rect">
            <a:avLst/>
          </a:prstGeom>
          <a:noFill/>
        </p:spPr>
        <p:txBody>
          <a:bodyPr wrap="square" rtlCol="0">
            <a:spAutoFit/>
          </a:bodyPr>
          <a:lstStyle/>
          <a:p>
            <a:pPr algn="ctr"/>
            <a:r>
              <a:rPr lang="en-CA" sz="2400" b="1" dirty="0">
                <a:solidFill>
                  <a:srgbClr val="227580"/>
                </a:solidFill>
                <a:latin typeface="News Gothic Std" panose="020B0506020203020204" pitchFamily="34" charset="0"/>
              </a:rPr>
              <a:t>Formal Disclosure</a:t>
            </a:r>
          </a:p>
        </p:txBody>
      </p:sp>
      <p:sp>
        <p:nvSpPr>
          <p:cNvPr id="20" name="Oval 19">
            <a:extLst>
              <a:ext uri="{FF2B5EF4-FFF2-40B4-BE49-F238E27FC236}">
                <a16:creationId xmlns:a16="http://schemas.microsoft.com/office/drawing/2014/main" id="{E1F7D87E-A52A-AC9C-2542-9816C45C59A0}"/>
              </a:ext>
            </a:extLst>
          </p:cNvPr>
          <p:cNvSpPr/>
          <p:nvPr/>
        </p:nvSpPr>
        <p:spPr>
          <a:xfrm>
            <a:off x="352096" y="1587719"/>
            <a:ext cx="1944414" cy="1968040"/>
          </a:xfrm>
          <a:prstGeom prst="ellipse">
            <a:avLst/>
          </a:prstGeom>
          <a:solidFill>
            <a:srgbClr val="E8B852"/>
          </a:solidFill>
          <a:ln>
            <a:solidFill>
              <a:srgbClr val="E8B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News Gothic Std" panose="020B0506020203020204" pitchFamily="34" charset="0"/>
              </a:rPr>
              <a:t>Sexual or physical abuse incident occurs</a:t>
            </a:r>
          </a:p>
        </p:txBody>
      </p:sp>
      <p:sp>
        <p:nvSpPr>
          <p:cNvPr id="21" name="Rectangle 20">
            <a:extLst>
              <a:ext uri="{FF2B5EF4-FFF2-40B4-BE49-F238E27FC236}">
                <a16:creationId xmlns:a16="http://schemas.microsoft.com/office/drawing/2014/main" id="{934E5D92-259E-6A08-465E-A0921FA3F7D3}"/>
              </a:ext>
            </a:extLst>
          </p:cNvPr>
          <p:cNvSpPr/>
          <p:nvPr/>
        </p:nvSpPr>
        <p:spPr>
          <a:xfrm>
            <a:off x="3022806" y="1194186"/>
            <a:ext cx="2596461" cy="1323714"/>
          </a:xfrm>
          <a:prstGeom prst="rect">
            <a:avLst/>
          </a:prstGeom>
          <a:solidFill>
            <a:srgbClr val="F36A26"/>
          </a:solidFill>
          <a:ln>
            <a:solidFill>
              <a:srgbClr val="F36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News Gothic Std" panose="020B0506020203020204" pitchFamily="34" charset="0"/>
              </a:rPr>
              <a:t>Child tells a safe adult such as a family member, friend, or other safe adult</a:t>
            </a:r>
          </a:p>
        </p:txBody>
      </p:sp>
      <p:sp>
        <p:nvSpPr>
          <p:cNvPr id="22" name="Rectangle 21">
            <a:extLst>
              <a:ext uri="{FF2B5EF4-FFF2-40B4-BE49-F238E27FC236}">
                <a16:creationId xmlns:a16="http://schemas.microsoft.com/office/drawing/2014/main" id="{04032332-D263-C0CA-57E4-840AEB7D86DF}"/>
              </a:ext>
            </a:extLst>
          </p:cNvPr>
          <p:cNvSpPr/>
          <p:nvPr/>
        </p:nvSpPr>
        <p:spPr>
          <a:xfrm>
            <a:off x="3030413" y="2918098"/>
            <a:ext cx="2596461" cy="1323714"/>
          </a:xfrm>
          <a:prstGeom prst="rect">
            <a:avLst/>
          </a:prstGeom>
          <a:solidFill>
            <a:srgbClr val="F36A26"/>
          </a:solidFill>
          <a:ln>
            <a:solidFill>
              <a:srgbClr val="F36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News Gothic Std" panose="020B0506020203020204" pitchFamily="34" charset="0"/>
              </a:rPr>
              <a:t>Evidence/witness brings the abuse to a safe adults attention</a:t>
            </a:r>
          </a:p>
        </p:txBody>
      </p:sp>
      <p:sp>
        <p:nvSpPr>
          <p:cNvPr id="23" name="Rectangle 22">
            <a:extLst>
              <a:ext uri="{FF2B5EF4-FFF2-40B4-BE49-F238E27FC236}">
                <a16:creationId xmlns:a16="http://schemas.microsoft.com/office/drawing/2014/main" id="{3018E3A6-9A6F-5902-DFE8-BC30989E3F9E}"/>
              </a:ext>
            </a:extLst>
          </p:cNvPr>
          <p:cNvSpPr/>
          <p:nvPr/>
        </p:nvSpPr>
        <p:spPr>
          <a:xfrm>
            <a:off x="3038555" y="4642011"/>
            <a:ext cx="2596461" cy="1323714"/>
          </a:xfrm>
          <a:prstGeom prst="rect">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News Gothic Std" panose="020B0506020203020204" pitchFamily="34" charset="0"/>
              </a:rPr>
              <a:t>Never disclosed</a:t>
            </a:r>
          </a:p>
        </p:txBody>
      </p:sp>
      <p:sp>
        <p:nvSpPr>
          <p:cNvPr id="25" name="Rectangle 24">
            <a:extLst>
              <a:ext uri="{FF2B5EF4-FFF2-40B4-BE49-F238E27FC236}">
                <a16:creationId xmlns:a16="http://schemas.microsoft.com/office/drawing/2014/main" id="{472F315F-BE69-78E5-E522-01480B5B21FE}"/>
              </a:ext>
            </a:extLst>
          </p:cNvPr>
          <p:cNvSpPr/>
          <p:nvPr/>
        </p:nvSpPr>
        <p:spPr>
          <a:xfrm>
            <a:off x="7023432" y="1194186"/>
            <a:ext cx="1944414" cy="1242056"/>
          </a:xfrm>
          <a:prstGeom prst="rect">
            <a:avLst/>
          </a:prstGeom>
          <a:solidFill>
            <a:srgbClr val="1DB791"/>
          </a:solidFill>
          <a:ln>
            <a:solidFill>
              <a:srgbClr val="1DB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News Gothic Std" panose="020B0506020203020204" pitchFamily="34" charset="0"/>
              </a:rPr>
              <a:t>Reported by safe adult</a:t>
            </a:r>
          </a:p>
          <a:p>
            <a:pPr algn="ctr"/>
            <a:r>
              <a:rPr lang="en-CA" dirty="0">
                <a:latin typeface="News Gothic Std" panose="020B0506020203020204" pitchFamily="34" charset="0"/>
              </a:rPr>
              <a:t>(help-seeking)</a:t>
            </a:r>
          </a:p>
        </p:txBody>
      </p:sp>
      <p:sp>
        <p:nvSpPr>
          <p:cNvPr id="26" name="Rectangle 25">
            <a:extLst>
              <a:ext uri="{FF2B5EF4-FFF2-40B4-BE49-F238E27FC236}">
                <a16:creationId xmlns:a16="http://schemas.microsoft.com/office/drawing/2014/main" id="{481FD3CF-8F99-4CC4-3C65-279A8CAA1E15}"/>
              </a:ext>
            </a:extLst>
          </p:cNvPr>
          <p:cNvSpPr/>
          <p:nvPr/>
        </p:nvSpPr>
        <p:spPr>
          <a:xfrm>
            <a:off x="7042252" y="2968280"/>
            <a:ext cx="1944414" cy="1323715"/>
          </a:xfrm>
          <a:prstGeom prst="rect">
            <a:avLst/>
          </a:prstGeom>
          <a:solidFill>
            <a:srgbClr val="1DB791"/>
          </a:solidFill>
          <a:ln>
            <a:solidFill>
              <a:srgbClr val="1DB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News Gothic Std" panose="020B0506020203020204" pitchFamily="34" charset="0"/>
              </a:rPr>
              <a:t>Reported by child</a:t>
            </a:r>
          </a:p>
          <a:p>
            <a:pPr algn="ctr"/>
            <a:r>
              <a:rPr lang="en-CA" dirty="0">
                <a:latin typeface="News Gothic Std" panose="020B0506020203020204" pitchFamily="34" charset="0"/>
              </a:rPr>
              <a:t>(help-seeking)</a:t>
            </a:r>
          </a:p>
        </p:txBody>
      </p:sp>
      <p:sp>
        <p:nvSpPr>
          <p:cNvPr id="27" name="Rectangle 26">
            <a:extLst>
              <a:ext uri="{FF2B5EF4-FFF2-40B4-BE49-F238E27FC236}">
                <a16:creationId xmlns:a16="http://schemas.microsoft.com/office/drawing/2014/main" id="{72A68A14-F73C-F586-E806-05D0E1A4027F}"/>
              </a:ext>
            </a:extLst>
          </p:cNvPr>
          <p:cNvSpPr/>
          <p:nvPr/>
        </p:nvSpPr>
        <p:spPr>
          <a:xfrm>
            <a:off x="7000255" y="4642010"/>
            <a:ext cx="1944414" cy="1323715"/>
          </a:xfrm>
          <a:prstGeom prst="rect">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News Gothic Std" panose="020B0506020203020204" pitchFamily="34" charset="0"/>
              </a:rPr>
              <a:t>Not reported</a:t>
            </a:r>
          </a:p>
        </p:txBody>
      </p:sp>
      <p:sp>
        <p:nvSpPr>
          <p:cNvPr id="29" name="TextBox 28">
            <a:extLst>
              <a:ext uri="{FF2B5EF4-FFF2-40B4-BE49-F238E27FC236}">
                <a16:creationId xmlns:a16="http://schemas.microsoft.com/office/drawing/2014/main" id="{71CB0CB7-2909-A239-40A3-EA3E1833A3F2}"/>
              </a:ext>
            </a:extLst>
          </p:cNvPr>
          <p:cNvSpPr txBox="1"/>
          <p:nvPr/>
        </p:nvSpPr>
        <p:spPr>
          <a:xfrm>
            <a:off x="0" y="3654177"/>
            <a:ext cx="2648607" cy="1200329"/>
          </a:xfrm>
          <a:prstGeom prst="rect">
            <a:avLst/>
          </a:prstGeom>
          <a:noFill/>
        </p:spPr>
        <p:txBody>
          <a:bodyPr wrap="square" rtlCol="0">
            <a:spAutoFit/>
          </a:bodyPr>
          <a:lstStyle/>
          <a:p>
            <a:pPr algn="r"/>
            <a:r>
              <a:rPr lang="en-CA" sz="2400" b="1" dirty="0">
                <a:solidFill>
                  <a:srgbClr val="B11F28"/>
                </a:solidFill>
                <a:latin typeface="News Gothic Std" panose="020B0506020203020204" pitchFamily="34" charset="0"/>
              </a:rPr>
              <a:t>Barriers</a:t>
            </a:r>
          </a:p>
          <a:p>
            <a:pPr algn="r"/>
            <a:r>
              <a:rPr lang="en-CA" sz="2400" b="1" dirty="0">
                <a:solidFill>
                  <a:srgbClr val="B11F28"/>
                </a:solidFill>
                <a:latin typeface="News Gothic Std" panose="020B0506020203020204" pitchFamily="34" charset="0"/>
              </a:rPr>
              <a:t>Possible Delays</a:t>
            </a:r>
          </a:p>
          <a:p>
            <a:pPr algn="r"/>
            <a:r>
              <a:rPr lang="en-CA" sz="2400" b="1" dirty="0">
                <a:solidFill>
                  <a:srgbClr val="B11F28"/>
                </a:solidFill>
                <a:latin typeface="News Gothic Std" panose="020B0506020203020204" pitchFamily="34" charset="0"/>
              </a:rPr>
              <a:t>Continued abuse</a:t>
            </a:r>
          </a:p>
        </p:txBody>
      </p:sp>
      <p:sp>
        <p:nvSpPr>
          <p:cNvPr id="30" name="Oval 29">
            <a:extLst>
              <a:ext uri="{FF2B5EF4-FFF2-40B4-BE49-F238E27FC236}">
                <a16:creationId xmlns:a16="http://schemas.microsoft.com/office/drawing/2014/main" id="{DF015970-AEF1-BEEF-AC18-7F0DA896A9CE}"/>
              </a:ext>
            </a:extLst>
          </p:cNvPr>
          <p:cNvSpPr/>
          <p:nvPr/>
        </p:nvSpPr>
        <p:spPr>
          <a:xfrm>
            <a:off x="9883200" y="1585153"/>
            <a:ext cx="1944414" cy="1968040"/>
          </a:xfrm>
          <a:prstGeom prst="ellipse">
            <a:avLst/>
          </a:prstGeom>
          <a:solidFill>
            <a:srgbClr val="2A94A1"/>
          </a:solidFill>
          <a:ln>
            <a:solidFill>
              <a:srgbClr val="2A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News Gothic Std" panose="020B0506020203020204" pitchFamily="34" charset="0"/>
              </a:rPr>
              <a:t>Child discloses in forensic interview</a:t>
            </a:r>
          </a:p>
        </p:txBody>
      </p:sp>
      <p:sp>
        <p:nvSpPr>
          <p:cNvPr id="31" name="Rectangle 30">
            <a:extLst>
              <a:ext uri="{FF2B5EF4-FFF2-40B4-BE49-F238E27FC236}">
                <a16:creationId xmlns:a16="http://schemas.microsoft.com/office/drawing/2014/main" id="{0E1C9ABB-ABFA-EF3A-1505-2E7D2300D9CA}"/>
              </a:ext>
            </a:extLst>
          </p:cNvPr>
          <p:cNvSpPr/>
          <p:nvPr/>
        </p:nvSpPr>
        <p:spPr>
          <a:xfrm>
            <a:off x="9926177" y="3930624"/>
            <a:ext cx="1944414" cy="1323715"/>
          </a:xfrm>
          <a:prstGeom prst="rect">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News Gothic Std" panose="020B0506020203020204" pitchFamily="34" charset="0"/>
              </a:rPr>
              <a:t>Child does not disclose</a:t>
            </a:r>
          </a:p>
        </p:txBody>
      </p:sp>
      <p:cxnSp>
        <p:nvCxnSpPr>
          <p:cNvPr id="33" name="Connector: Elbow 32">
            <a:extLst>
              <a:ext uri="{FF2B5EF4-FFF2-40B4-BE49-F238E27FC236}">
                <a16:creationId xmlns:a16="http://schemas.microsoft.com/office/drawing/2014/main" id="{34DAB4EC-5C12-E9C1-F723-B1828D564269}"/>
              </a:ext>
            </a:extLst>
          </p:cNvPr>
          <p:cNvCxnSpPr>
            <a:stCxn id="20" idx="6"/>
            <a:endCxn id="23" idx="1"/>
          </p:cNvCxnSpPr>
          <p:nvPr/>
        </p:nvCxnSpPr>
        <p:spPr>
          <a:xfrm>
            <a:off x="2296510" y="2571739"/>
            <a:ext cx="742045" cy="2732129"/>
          </a:xfrm>
          <a:prstGeom prst="bentConnector3">
            <a:avLst/>
          </a:prstGeom>
          <a:ln w="57150">
            <a:solidFill>
              <a:srgbClr val="B11F2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EC91A090-B64B-CE50-A4F8-A53408276196}"/>
              </a:ext>
            </a:extLst>
          </p:cNvPr>
          <p:cNvCxnSpPr>
            <a:cxnSpLocks/>
            <a:stCxn id="20" idx="6"/>
            <a:endCxn id="22" idx="1"/>
          </p:cNvCxnSpPr>
          <p:nvPr/>
        </p:nvCxnSpPr>
        <p:spPr>
          <a:xfrm>
            <a:off x="2296510" y="2571739"/>
            <a:ext cx="733903" cy="1008216"/>
          </a:xfrm>
          <a:prstGeom prst="bentConnector3">
            <a:avLst/>
          </a:prstGeom>
          <a:ln w="57150">
            <a:solidFill>
              <a:srgbClr val="B11F28"/>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54EF3987-9C37-954A-8E8B-31265EAB53B3}"/>
              </a:ext>
            </a:extLst>
          </p:cNvPr>
          <p:cNvCxnSpPr>
            <a:cxnSpLocks/>
          </p:cNvCxnSpPr>
          <p:nvPr/>
        </p:nvCxnSpPr>
        <p:spPr>
          <a:xfrm flipV="1">
            <a:off x="2306670" y="1856043"/>
            <a:ext cx="726296" cy="715696"/>
          </a:xfrm>
          <a:prstGeom prst="bentConnector3">
            <a:avLst/>
          </a:prstGeom>
          <a:ln w="57150">
            <a:solidFill>
              <a:srgbClr val="B11F28"/>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186D793D-36E1-BBE6-4AC6-37079913A152}"/>
              </a:ext>
            </a:extLst>
          </p:cNvPr>
          <p:cNvCxnSpPr>
            <a:stCxn id="26" idx="3"/>
            <a:endCxn id="31" idx="1"/>
          </p:cNvCxnSpPr>
          <p:nvPr/>
        </p:nvCxnSpPr>
        <p:spPr>
          <a:xfrm>
            <a:off x="8986666" y="3630138"/>
            <a:ext cx="939511" cy="962344"/>
          </a:xfrm>
          <a:prstGeom prst="bentConnector3">
            <a:avLst>
              <a:gd name="adj1" fmla="val 50000"/>
            </a:avLst>
          </a:prstGeom>
          <a:ln w="57150">
            <a:solidFill>
              <a:srgbClr val="1DB79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7E04F305-4636-69AC-51AC-37C40070C023}"/>
              </a:ext>
            </a:extLst>
          </p:cNvPr>
          <p:cNvCxnSpPr>
            <a:cxnSpLocks/>
          </p:cNvCxnSpPr>
          <p:nvPr/>
        </p:nvCxnSpPr>
        <p:spPr>
          <a:xfrm flipV="1">
            <a:off x="8976506" y="2569173"/>
            <a:ext cx="896534" cy="1060965"/>
          </a:xfrm>
          <a:prstGeom prst="bentConnector3">
            <a:avLst>
              <a:gd name="adj1" fmla="val 53400"/>
            </a:avLst>
          </a:prstGeom>
          <a:ln w="57150">
            <a:solidFill>
              <a:srgbClr val="1DB79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9FA3B51B-1BA9-CD3D-9F54-5D2A87050E0F}"/>
              </a:ext>
            </a:extLst>
          </p:cNvPr>
          <p:cNvCxnSpPr>
            <a:cxnSpLocks/>
          </p:cNvCxnSpPr>
          <p:nvPr/>
        </p:nvCxnSpPr>
        <p:spPr>
          <a:xfrm>
            <a:off x="8937366" y="1815214"/>
            <a:ext cx="915354" cy="753959"/>
          </a:xfrm>
          <a:prstGeom prst="bentConnector3">
            <a:avLst>
              <a:gd name="adj1" fmla="val 56660"/>
            </a:avLst>
          </a:prstGeom>
          <a:ln w="57150">
            <a:solidFill>
              <a:srgbClr val="1DB79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E16281BC-3721-79A0-1E29-19BCA4246BA1}"/>
              </a:ext>
            </a:extLst>
          </p:cNvPr>
          <p:cNvCxnSpPr>
            <a:stCxn id="21" idx="3"/>
            <a:endCxn id="26" idx="1"/>
          </p:cNvCxnSpPr>
          <p:nvPr/>
        </p:nvCxnSpPr>
        <p:spPr>
          <a:xfrm>
            <a:off x="5619267" y="1856043"/>
            <a:ext cx="1422985" cy="1774095"/>
          </a:xfrm>
          <a:prstGeom prst="bentConnector3">
            <a:avLst/>
          </a:prstGeom>
          <a:ln w="57150">
            <a:solidFill>
              <a:srgbClr val="F36A26"/>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0FD70C3A-F3E0-844C-06A1-6E82996188BE}"/>
              </a:ext>
            </a:extLst>
          </p:cNvPr>
          <p:cNvCxnSpPr>
            <a:stCxn id="21" idx="3"/>
            <a:endCxn id="27" idx="1"/>
          </p:cNvCxnSpPr>
          <p:nvPr/>
        </p:nvCxnSpPr>
        <p:spPr>
          <a:xfrm>
            <a:off x="5619267" y="1856043"/>
            <a:ext cx="1380988" cy="3447825"/>
          </a:xfrm>
          <a:prstGeom prst="bentConnector3">
            <a:avLst/>
          </a:prstGeom>
          <a:ln w="57150">
            <a:solidFill>
              <a:srgbClr val="F36A26"/>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5922F0D-36E7-BFAE-E2BD-D8A5E78FBC52}"/>
              </a:ext>
            </a:extLst>
          </p:cNvPr>
          <p:cNvCxnSpPr>
            <a:cxnSpLocks/>
          </p:cNvCxnSpPr>
          <p:nvPr/>
        </p:nvCxnSpPr>
        <p:spPr>
          <a:xfrm>
            <a:off x="5745449" y="1856043"/>
            <a:ext cx="1267843" cy="0"/>
          </a:xfrm>
          <a:prstGeom prst="straightConnector1">
            <a:avLst/>
          </a:prstGeom>
          <a:ln w="57150">
            <a:solidFill>
              <a:srgbClr val="F36A2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A71370C-B077-B55E-A1FF-7B97F9281D78}"/>
              </a:ext>
            </a:extLst>
          </p:cNvPr>
          <p:cNvCxnSpPr/>
          <p:nvPr/>
        </p:nvCxnSpPr>
        <p:spPr>
          <a:xfrm flipH="1">
            <a:off x="5465946" y="3662341"/>
            <a:ext cx="851690" cy="0"/>
          </a:xfrm>
          <a:prstGeom prst="line">
            <a:avLst/>
          </a:prstGeom>
          <a:ln w="57150">
            <a:solidFill>
              <a:srgbClr val="F36A26"/>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EABABED-2977-32C5-1D92-62878529D28A}"/>
              </a:ext>
            </a:extLst>
          </p:cNvPr>
          <p:cNvSpPr txBox="1"/>
          <p:nvPr/>
        </p:nvSpPr>
        <p:spPr>
          <a:xfrm rot="16200000">
            <a:off x="4252225" y="2697148"/>
            <a:ext cx="4073420" cy="523220"/>
          </a:xfrm>
          <a:prstGeom prst="rect">
            <a:avLst/>
          </a:prstGeom>
          <a:solidFill>
            <a:srgbClr val="FFFFFF">
              <a:alpha val="69804"/>
            </a:srgbClr>
          </a:solidFill>
        </p:spPr>
        <p:txBody>
          <a:bodyPr wrap="square" rtlCol="0">
            <a:spAutoFit/>
          </a:bodyPr>
          <a:lstStyle/>
          <a:p>
            <a:pPr algn="r"/>
            <a:r>
              <a:rPr lang="en-CA" sz="2800" b="1" dirty="0">
                <a:solidFill>
                  <a:srgbClr val="B11F28"/>
                </a:solidFill>
                <a:latin typeface="News Gothic Std" panose="020B0506020203020204" pitchFamily="34" charset="0"/>
              </a:rPr>
              <a:t>Response of safe adult</a:t>
            </a:r>
          </a:p>
        </p:txBody>
      </p:sp>
    </p:spTree>
    <p:extLst>
      <p:ext uri="{BB962C8B-B14F-4D97-AF65-F5344CB8AC3E}">
        <p14:creationId xmlns:p14="http://schemas.microsoft.com/office/powerpoint/2010/main" val="249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0-#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500" fill="hold"/>
                                        <p:tgtEl>
                                          <p:spTgt spid="80"/>
                                        </p:tgtEl>
                                        <p:attrNameLst>
                                          <p:attrName>ppt_x</p:attrName>
                                        </p:attrNameLst>
                                      </p:cBhvr>
                                      <p:tavLst>
                                        <p:tav tm="0">
                                          <p:val>
                                            <p:strVal val="0-#ppt_w/2"/>
                                          </p:val>
                                        </p:tav>
                                        <p:tav tm="100000">
                                          <p:val>
                                            <p:strVal val="#ppt_x"/>
                                          </p:val>
                                        </p:tav>
                                      </p:tavLst>
                                    </p:anim>
                                    <p:anim calcmode="lin" valueType="num">
                                      <p:cBhvr additive="base">
                                        <p:cTn id="54" dur="500" fill="hold"/>
                                        <p:tgtEl>
                                          <p:spTgt spid="8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additive="base">
                                        <p:cTn id="57" dur="500" fill="hold"/>
                                        <p:tgtEl>
                                          <p:spTgt spid="82"/>
                                        </p:tgtEl>
                                        <p:attrNameLst>
                                          <p:attrName>ppt_x</p:attrName>
                                        </p:attrNameLst>
                                      </p:cBhvr>
                                      <p:tavLst>
                                        <p:tav tm="0">
                                          <p:val>
                                            <p:strVal val="0-#ppt_w/2"/>
                                          </p:val>
                                        </p:tav>
                                        <p:tav tm="100000">
                                          <p:val>
                                            <p:strVal val="#ppt_x"/>
                                          </p:val>
                                        </p:tav>
                                      </p:tavLst>
                                    </p:anim>
                                    <p:anim calcmode="lin" valueType="num">
                                      <p:cBhvr additive="base">
                                        <p:cTn id="58" dur="500" fill="hold"/>
                                        <p:tgtEl>
                                          <p:spTgt spid="82"/>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500" fill="hold"/>
                                        <p:tgtEl>
                                          <p:spTgt spid="89"/>
                                        </p:tgtEl>
                                        <p:attrNameLst>
                                          <p:attrName>ppt_x</p:attrName>
                                        </p:attrNameLst>
                                      </p:cBhvr>
                                      <p:tavLst>
                                        <p:tav tm="0">
                                          <p:val>
                                            <p:strVal val="0-#ppt_w/2"/>
                                          </p:val>
                                        </p:tav>
                                        <p:tav tm="100000">
                                          <p:val>
                                            <p:strVal val="#ppt_x"/>
                                          </p:val>
                                        </p:tav>
                                      </p:tavLst>
                                    </p:anim>
                                    <p:anim calcmode="lin" valueType="num">
                                      <p:cBhvr additive="base">
                                        <p:cTn id="62" dur="500" fill="hold"/>
                                        <p:tgtEl>
                                          <p:spTgt spid="89"/>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anim calcmode="lin" valueType="num">
                                      <p:cBhvr additive="base">
                                        <p:cTn id="65" dur="500" fill="hold"/>
                                        <p:tgtEl>
                                          <p:spTgt spid="93"/>
                                        </p:tgtEl>
                                        <p:attrNameLst>
                                          <p:attrName>ppt_x</p:attrName>
                                        </p:attrNameLst>
                                      </p:cBhvr>
                                      <p:tavLst>
                                        <p:tav tm="0">
                                          <p:val>
                                            <p:strVal val="0-#ppt_w/2"/>
                                          </p:val>
                                        </p:tav>
                                        <p:tav tm="100000">
                                          <p:val>
                                            <p:strVal val="#ppt_x"/>
                                          </p:val>
                                        </p:tav>
                                      </p:tavLst>
                                    </p:anim>
                                    <p:anim calcmode="lin" valueType="num">
                                      <p:cBhvr additive="base">
                                        <p:cTn id="66" dur="500" fill="hold"/>
                                        <p:tgtEl>
                                          <p:spTgt spid="93"/>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additive="base">
                                        <p:cTn id="69" dur="500" fill="hold"/>
                                        <p:tgtEl>
                                          <p:spTgt spid="68"/>
                                        </p:tgtEl>
                                        <p:attrNameLst>
                                          <p:attrName>ppt_x</p:attrName>
                                        </p:attrNameLst>
                                      </p:cBhvr>
                                      <p:tavLst>
                                        <p:tav tm="0">
                                          <p:val>
                                            <p:strVal val="0-#ppt_w/2"/>
                                          </p:val>
                                        </p:tav>
                                        <p:tav tm="100000">
                                          <p:val>
                                            <p:strVal val="#ppt_x"/>
                                          </p:val>
                                        </p:tav>
                                      </p:tavLst>
                                    </p:anim>
                                    <p:anim calcmode="lin" valueType="num">
                                      <p:cBhvr additive="base">
                                        <p:cTn id="70"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0-#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0-#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500" fill="hold"/>
                                        <p:tgtEl>
                                          <p:spTgt spid="49"/>
                                        </p:tgtEl>
                                        <p:attrNameLst>
                                          <p:attrName>ppt_x</p:attrName>
                                        </p:attrNameLst>
                                      </p:cBhvr>
                                      <p:tavLst>
                                        <p:tav tm="0">
                                          <p:val>
                                            <p:strVal val="0-#ppt_w/2"/>
                                          </p:val>
                                        </p:tav>
                                        <p:tav tm="100000">
                                          <p:val>
                                            <p:strVal val="#ppt_x"/>
                                          </p:val>
                                        </p:tav>
                                      </p:tavLst>
                                    </p:anim>
                                    <p:anim calcmode="lin" valueType="num">
                                      <p:cBhvr additive="base">
                                        <p:cTn id="88" dur="500" fill="hold"/>
                                        <p:tgtEl>
                                          <p:spTgt spid="49"/>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fill="hold"/>
                                        <p:tgtEl>
                                          <p:spTgt spid="51"/>
                                        </p:tgtEl>
                                        <p:attrNameLst>
                                          <p:attrName>ppt_x</p:attrName>
                                        </p:attrNameLst>
                                      </p:cBhvr>
                                      <p:tavLst>
                                        <p:tav tm="0">
                                          <p:val>
                                            <p:strVal val="0-#ppt_w/2"/>
                                          </p:val>
                                        </p:tav>
                                        <p:tav tm="100000">
                                          <p:val>
                                            <p:strVal val="#ppt_x"/>
                                          </p:val>
                                        </p:tav>
                                      </p:tavLst>
                                    </p:anim>
                                    <p:anim calcmode="lin" valueType="num">
                                      <p:cBhvr additive="base">
                                        <p:cTn id="92" dur="500" fill="hold"/>
                                        <p:tgtEl>
                                          <p:spTgt spid="51"/>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53"/>
                                        </p:tgtEl>
                                        <p:attrNameLst>
                                          <p:attrName>style.visibility</p:attrName>
                                        </p:attrNameLst>
                                      </p:cBhvr>
                                      <p:to>
                                        <p:strVal val="visible"/>
                                      </p:to>
                                    </p:set>
                                    <p:anim calcmode="lin" valueType="num">
                                      <p:cBhvr additive="base">
                                        <p:cTn id="95" dur="500" fill="hold"/>
                                        <p:tgtEl>
                                          <p:spTgt spid="53"/>
                                        </p:tgtEl>
                                        <p:attrNameLst>
                                          <p:attrName>ppt_x</p:attrName>
                                        </p:attrNameLst>
                                      </p:cBhvr>
                                      <p:tavLst>
                                        <p:tav tm="0">
                                          <p:val>
                                            <p:strVal val="0-#ppt_w/2"/>
                                          </p:val>
                                        </p:tav>
                                        <p:tav tm="100000">
                                          <p:val>
                                            <p:strVal val="#ppt_x"/>
                                          </p:val>
                                        </p:tav>
                                      </p:tavLst>
                                    </p:anim>
                                    <p:anim calcmode="lin" valueType="num">
                                      <p:cBhvr additive="base">
                                        <p:cTn id="96"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p:bldP spid="21" grpId="0" animBg="1"/>
      <p:bldP spid="22" grpId="0" animBg="1"/>
      <p:bldP spid="23" grpId="0" animBg="1"/>
      <p:bldP spid="25" grpId="0" animBg="1"/>
      <p:bldP spid="26" grpId="0" animBg="1"/>
      <p:bldP spid="27" grpId="0" animBg="1"/>
      <p:bldP spid="30" grpId="0" animBg="1"/>
      <p:bldP spid="31"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2E31-6E72-7AD2-9F73-17C4A85895F7}"/>
              </a:ext>
            </a:extLst>
          </p:cNvPr>
          <p:cNvSpPr>
            <a:spLocks noGrp="1"/>
          </p:cNvSpPr>
          <p:nvPr>
            <p:ph type="title"/>
          </p:nvPr>
        </p:nvSpPr>
        <p:spPr>
          <a:xfrm>
            <a:off x="416777" y="186267"/>
            <a:ext cx="10515600" cy="1325563"/>
          </a:xfrm>
        </p:spPr>
        <p:txBody>
          <a:bodyPr/>
          <a:lstStyle/>
          <a:p>
            <a:r>
              <a:rPr lang="en-CA" b="1" dirty="0">
                <a:solidFill>
                  <a:srgbClr val="227580"/>
                </a:solidFill>
                <a:latin typeface="News Gothic Std" panose="020B0506020203020204" pitchFamily="34" charset="0"/>
              </a:rPr>
              <a:t>CHILD PERSPECTIVE</a:t>
            </a:r>
          </a:p>
        </p:txBody>
      </p:sp>
      <p:graphicFrame>
        <p:nvGraphicFramePr>
          <p:cNvPr id="4" name="Content Placeholder 3">
            <a:extLst>
              <a:ext uri="{FF2B5EF4-FFF2-40B4-BE49-F238E27FC236}">
                <a16:creationId xmlns:a16="http://schemas.microsoft.com/office/drawing/2014/main" id="{0C0C5DDE-21DE-24ED-D2AD-23CF53B85099}"/>
              </a:ext>
            </a:extLst>
          </p:cNvPr>
          <p:cNvGraphicFramePr>
            <a:graphicFrameLocks noGrp="1"/>
          </p:cNvGraphicFramePr>
          <p:nvPr>
            <p:ph idx="1"/>
            <p:extLst>
              <p:ext uri="{D42A27DB-BD31-4B8C-83A1-F6EECF244321}">
                <p14:modId xmlns:p14="http://schemas.microsoft.com/office/powerpoint/2010/main" val="23087414"/>
              </p:ext>
            </p:extLst>
          </p:nvPr>
        </p:nvGraphicFramePr>
        <p:xfrm>
          <a:off x="-736601" y="722374"/>
          <a:ext cx="14455327" cy="5826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6BD5C78A-D872-A5FB-4644-491DD58A9260}"/>
              </a:ext>
            </a:extLst>
          </p:cNvPr>
          <p:cNvGrpSpPr/>
          <p:nvPr/>
        </p:nvGrpSpPr>
        <p:grpSpPr>
          <a:xfrm>
            <a:off x="10324832" y="3722485"/>
            <a:ext cx="1360656" cy="1325562"/>
            <a:chOff x="2853673" y="1269285"/>
            <a:chExt cx="989816" cy="989929"/>
          </a:xfrm>
          <a:solidFill>
            <a:srgbClr val="1DB791"/>
          </a:solidFill>
        </p:grpSpPr>
        <p:sp>
          <p:nvSpPr>
            <p:cNvPr id="6" name="Oval 5">
              <a:extLst>
                <a:ext uri="{FF2B5EF4-FFF2-40B4-BE49-F238E27FC236}">
                  <a16:creationId xmlns:a16="http://schemas.microsoft.com/office/drawing/2014/main" id="{0821D417-9964-60D8-3667-7B30710E3600}"/>
                </a:ext>
              </a:extLst>
            </p:cNvPr>
            <p:cNvSpPr/>
            <p:nvPr/>
          </p:nvSpPr>
          <p:spPr>
            <a:xfrm>
              <a:off x="2853673" y="1269285"/>
              <a:ext cx="989816" cy="989929"/>
            </a:xfrm>
            <a:prstGeom prst="ellipse">
              <a:avLst/>
            </a:prstGeom>
            <a:grpFill/>
            <a:ln>
              <a:solidFill>
                <a:srgbClr val="1DB79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14FAE475-FB1D-15E2-3164-F4D5165C2136}"/>
                </a:ext>
              </a:extLst>
            </p:cNvPr>
            <p:cNvSpPr txBox="1"/>
            <p:nvPr/>
          </p:nvSpPr>
          <p:spPr>
            <a:xfrm>
              <a:off x="2998628" y="1414257"/>
              <a:ext cx="699906" cy="699985"/>
            </a:xfrm>
            <a:prstGeom prst="rect">
              <a:avLst/>
            </a:prstGeom>
            <a:grpFill/>
            <a:ln>
              <a:solidFill>
                <a:srgbClr val="1DB791"/>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CA" sz="1400" kern="1200" dirty="0">
                  <a:latin typeface="News Gothic Std" panose="020B0506020203020204" pitchFamily="34" charset="0"/>
                </a:rPr>
                <a:t>They might not take it seriously</a:t>
              </a:r>
            </a:p>
          </p:txBody>
        </p:sp>
      </p:grpSp>
      <p:grpSp>
        <p:nvGrpSpPr>
          <p:cNvPr id="8" name="Group 7">
            <a:extLst>
              <a:ext uri="{FF2B5EF4-FFF2-40B4-BE49-F238E27FC236}">
                <a16:creationId xmlns:a16="http://schemas.microsoft.com/office/drawing/2014/main" id="{C53B9D13-20D2-734E-5AFF-82C0F28C515A}"/>
              </a:ext>
            </a:extLst>
          </p:cNvPr>
          <p:cNvGrpSpPr/>
          <p:nvPr/>
        </p:nvGrpSpPr>
        <p:grpSpPr>
          <a:xfrm>
            <a:off x="2240716" y="4810571"/>
            <a:ext cx="1360656" cy="1325562"/>
            <a:chOff x="2853673" y="1269285"/>
            <a:chExt cx="989816" cy="989929"/>
          </a:xfrm>
          <a:solidFill>
            <a:srgbClr val="2A94A1"/>
          </a:solidFill>
        </p:grpSpPr>
        <p:sp>
          <p:nvSpPr>
            <p:cNvPr id="9" name="Oval 8">
              <a:extLst>
                <a:ext uri="{FF2B5EF4-FFF2-40B4-BE49-F238E27FC236}">
                  <a16:creationId xmlns:a16="http://schemas.microsoft.com/office/drawing/2014/main" id="{3EE63AF3-5E5D-D824-A9C1-700B976C341F}"/>
                </a:ext>
              </a:extLst>
            </p:cNvPr>
            <p:cNvSpPr/>
            <p:nvPr/>
          </p:nvSpPr>
          <p:spPr>
            <a:xfrm>
              <a:off x="2853673" y="1269285"/>
              <a:ext cx="989816" cy="989929"/>
            </a:xfrm>
            <a:prstGeom prst="ellipse">
              <a:avLst/>
            </a:prstGeom>
            <a:grpFill/>
            <a:ln>
              <a:solidFill>
                <a:srgbClr val="2A94A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3451D8EC-E238-DE57-9E0D-1D4BEC104A28}"/>
                </a:ext>
              </a:extLst>
            </p:cNvPr>
            <p:cNvSpPr txBox="1"/>
            <p:nvPr/>
          </p:nvSpPr>
          <p:spPr>
            <a:xfrm>
              <a:off x="2998628" y="1414257"/>
              <a:ext cx="699906" cy="699985"/>
            </a:xfrm>
            <a:prstGeom prst="rect">
              <a:avLst/>
            </a:prstGeom>
            <a:grpFill/>
            <a:ln>
              <a:solidFill>
                <a:srgbClr val="2A94A1"/>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CA" sz="1400" kern="1200" dirty="0">
                  <a:latin typeface="News Gothic Std" panose="020B0506020203020204" pitchFamily="34" charset="0"/>
                </a:rPr>
                <a:t>Someone not believing you</a:t>
              </a:r>
            </a:p>
          </p:txBody>
        </p:sp>
      </p:grpSp>
      <p:grpSp>
        <p:nvGrpSpPr>
          <p:cNvPr id="11" name="Group 10">
            <a:extLst>
              <a:ext uri="{FF2B5EF4-FFF2-40B4-BE49-F238E27FC236}">
                <a16:creationId xmlns:a16="http://schemas.microsoft.com/office/drawing/2014/main" id="{708478F4-F705-1504-06AA-741561C3B6B4}"/>
              </a:ext>
            </a:extLst>
          </p:cNvPr>
          <p:cNvGrpSpPr/>
          <p:nvPr/>
        </p:nvGrpSpPr>
        <p:grpSpPr>
          <a:xfrm>
            <a:off x="1670565" y="1662009"/>
            <a:ext cx="1360656" cy="1325562"/>
            <a:chOff x="2853673" y="1269285"/>
            <a:chExt cx="989816" cy="989929"/>
          </a:xfrm>
          <a:solidFill>
            <a:srgbClr val="B11F28"/>
          </a:solidFill>
        </p:grpSpPr>
        <p:sp>
          <p:nvSpPr>
            <p:cNvPr id="12" name="Oval 11">
              <a:extLst>
                <a:ext uri="{FF2B5EF4-FFF2-40B4-BE49-F238E27FC236}">
                  <a16:creationId xmlns:a16="http://schemas.microsoft.com/office/drawing/2014/main" id="{74AEE0C0-C530-DDC5-AB7F-E3BB2CCDC9F7}"/>
                </a:ext>
              </a:extLst>
            </p:cNvPr>
            <p:cNvSpPr/>
            <p:nvPr/>
          </p:nvSpPr>
          <p:spPr>
            <a:xfrm>
              <a:off x="2853673" y="1269285"/>
              <a:ext cx="989816" cy="989929"/>
            </a:xfrm>
            <a:prstGeom prst="ellipse">
              <a:avLst/>
            </a:prstGeom>
            <a:grpFill/>
            <a:ln>
              <a:solidFill>
                <a:srgbClr val="B11F2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4">
              <a:extLst>
                <a:ext uri="{FF2B5EF4-FFF2-40B4-BE49-F238E27FC236}">
                  <a16:creationId xmlns:a16="http://schemas.microsoft.com/office/drawing/2014/main" id="{96FDB802-350B-F9BB-F99A-A8F11359AC1A}"/>
                </a:ext>
              </a:extLst>
            </p:cNvPr>
            <p:cNvSpPr txBox="1"/>
            <p:nvPr/>
          </p:nvSpPr>
          <p:spPr>
            <a:xfrm>
              <a:off x="2998628" y="1414257"/>
              <a:ext cx="699906" cy="699985"/>
            </a:xfrm>
            <a:prstGeom prst="rect">
              <a:avLst/>
            </a:prstGeom>
            <a:grpFill/>
            <a:ln>
              <a:solidFill>
                <a:srgbClr val="B11F28"/>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CA" sz="1400" kern="1200" dirty="0">
                  <a:latin typeface="News Gothic Std" panose="020B0506020203020204" pitchFamily="34" charset="0"/>
                </a:rPr>
                <a:t>If he was angry and tried to find me</a:t>
              </a:r>
            </a:p>
          </p:txBody>
        </p:sp>
      </p:grpSp>
      <p:grpSp>
        <p:nvGrpSpPr>
          <p:cNvPr id="14" name="Group 13">
            <a:extLst>
              <a:ext uri="{FF2B5EF4-FFF2-40B4-BE49-F238E27FC236}">
                <a16:creationId xmlns:a16="http://schemas.microsoft.com/office/drawing/2014/main" id="{B7A313D0-A42F-77DA-08E6-7DE344A6B1E1}"/>
              </a:ext>
            </a:extLst>
          </p:cNvPr>
          <p:cNvGrpSpPr/>
          <p:nvPr/>
        </p:nvGrpSpPr>
        <p:grpSpPr>
          <a:xfrm>
            <a:off x="7400993" y="5048047"/>
            <a:ext cx="1360656" cy="1325562"/>
            <a:chOff x="2853673" y="1269285"/>
            <a:chExt cx="989816" cy="989929"/>
          </a:xfrm>
          <a:solidFill>
            <a:srgbClr val="2A94A1"/>
          </a:solidFill>
        </p:grpSpPr>
        <p:sp>
          <p:nvSpPr>
            <p:cNvPr id="15" name="Oval 14">
              <a:extLst>
                <a:ext uri="{FF2B5EF4-FFF2-40B4-BE49-F238E27FC236}">
                  <a16:creationId xmlns:a16="http://schemas.microsoft.com/office/drawing/2014/main" id="{9E67127B-3B10-944C-1367-11884ADBD9E0}"/>
                </a:ext>
              </a:extLst>
            </p:cNvPr>
            <p:cNvSpPr/>
            <p:nvPr/>
          </p:nvSpPr>
          <p:spPr>
            <a:xfrm>
              <a:off x="2853673" y="1269285"/>
              <a:ext cx="989816" cy="989929"/>
            </a:xfrm>
            <a:prstGeom prst="ellipse">
              <a:avLst/>
            </a:prstGeom>
            <a:grpFill/>
            <a:ln>
              <a:solidFill>
                <a:srgbClr val="2A94A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a:extLst>
                <a:ext uri="{FF2B5EF4-FFF2-40B4-BE49-F238E27FC236}">
                  <a16:creationId xmlns:a16="http://schemas.microsoft.com/office/drawing/2014/main" id="{99E55515-13E6-58C3-4296-2887675461B6}"/>
                </a:ext>
              </a:extLst>
            </p:cNvPr>
            <p:cNvSpPr txBox="1"/>
            <p:nvPr/>
          </p:nvSpPr>
          <p:spPr>
            <a:xfrm>
              <a:off x="2998628" y="1414257"/>
              <a:ext cx="731284" cy="699985"/>
            </a:xfrm>
            <a:prstGeom prst="rect">
              <a:avLst/>
            </a:prstGeom>
            <a:grpFill/>
            <a:ln>
              <a:solidFill>
                <a:srgbClr val="2A94A1"/>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CA" sz="1400" kern="1200" dirty="0">
                  <a:latin typeface="News Gothic Std" panose="020B0506020203020204" pitchFamily="34" charset="0"/>
                </a:rPr>
                <a:t>Ruining friendships </a:t>
              </a:r>
            </a:p>
          </p:txBody>
        </p:sp>
      </p:grpSp>
      <p:grpSp>
        <p:nvGrpSpPr>
          <p:cNvPr id="17" name="Group 16">
            <a:extLst>
              <a:ext uri="{FF2B5EF4-FFF2-40B4-BE49-F238E27FC236}">
                <a16:creationId xmlns:a16="http://schemas.microsoft.com/office/drawing/2014/main" id="{FE31E750-7497-E633-AE6E-9D04AB4D5E89}"/>
              </a:ext>
            </a:extLst>
          </p:cNvPr>
          <p:cNvGrpSpPr/>
          <p:nvPr/>
        </p:nvGrpSpPr>
        <p:grpSpPr>
          <a:xfrm>
            <a:off x="416777" y="3676177"/>
            <a:ext cx="1360656" cy="1325562"/>
            <a:chOff x="2853673" y="1269285"/>
            <a:chExt cx="989816" cy="989929"/>
          </a:xfrm>
          <a:solidFill>
            <a:srgbClr val="E8B852"/>
          </a:solidFill>
        </p:grpSpPr>
        <p:sp>
          <p:nvSpPr>
            <p:cNvPr id="18" name="Oval 17">
              <a:extLst>
                <a:ext uri="{FF2B5EF4-FFF2-40B4-BE49-F238E27FC236}">
                  <a16:creationId xmlns:a16="http://schemas.microsoft.com/office/drawing/2014/main" id="{8BE0B4ED-7F46-EFBA-EA54-CCD4DDC56D60}"/>
                </a:ext>
              </a:extLst>
            </p:cNvPr>
            <p:cNvSpPr/>
            <p:nvPr/>
          </p:nvSpPr>
          <p:spPr>
            <a:xfrm>
              <a:off x="2853673" y="1269285"/>
              <a:ext cx="989816" cy="989929"/>
            </a:xfrm>
            <a:prstGeom prst="ellipse">
              <a:avLst/>
            </a:prstGeom>
            <a:grpFill/>
            <a:ln>
              <a:solidFill>
                <a:srgbClr val="E8B85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a:extLst>
                <a:ext uri="{FF2B5EF4-FFF2-40B4-BE49-F238E27FC236}">
                  <a16:creationId xmlns:a16="http://schemas.microsoft.com/office/drawing/2014/main" id="{5419878E-A923-35E4-8977-7C7ECAF20AB2}"/>
                </a:ext>
              </a:extLst>
            </p:cNvPr>
            <p:cNvSpPr txBox="1"/>
            <p:nvPr/>
          </p:nvSpPr>
          <p:spPr>
            <a:xfrm>
              <a:off x="2998628" y="1414257"/>
              <a:ext cx="699906" cy="699985"/>
            </a:xfrm>
            <a:prstGeom prst="rect">
              <a:avLst/>
            </a:prstGeom>
            <a:grpFill/>
            <a:ln>
              <a:solidFill>
                <a:srgbClr val="E8B852"/>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CA" sz="1400" kern="1200" dirty="0">
                  <a:latin typeface="News Gothic Std" panose="020B0506020203020204" pitchFamily="34" charset="0"/>
                </a:rPr>
                <a:t>Ruins someone’s life because of a mistake</a:t>
              </a:r>
            </a:p>
          </p:txBody>
        </p:sp>
      </p:grpSp>
      <p:grpSp>
        <p:nvGrpSpPr>
          <p:cNvPr id="20" name="Group 19">
            <a:extLst>
              <a:ext uri="{FF2B5EF4-FFF2-40B4-BE49-F238E27FC236}">
                <a16:creationId xmlns:a16="http://schemas.microsoft.com/office/drawing/2014/main" id="{5693F96B-653D-14AD-D0A7-D4C3A8B73D3E}"/>
              </a:ext>
            </a:extLst>
          </p:cNvPr>
          <p:cNvGrpSpPr/>
          <p:nvPr/>
        </p:nvGrpSpPr>
        <p:grpSpPr>
          <a:xfrm>
            <a:off x="9641844" y="2302093"/>
            <a:ext cx="1360656" cy="1325562"/>
            <a:chOff x="2853673" y="1269285"/>
            <a:chExt cx="989816" cy="989929"/>
          </a:xfrm>
          <a:solidFill>
            <a:srgbClr val="B11F28"/>
          </a:solidFill>
        </p:grpSpPr>
        <p:sp>
          <p:nvSpPr>
            <p:cNvPr id="21" name="Oval 20">
              <a:extLst>
                <a:ext uri="{FF2B5EF4-FFF2-40B4-BE49-F238E27FC236}">
                  <a16:creationId xmlns:a16="http://schemas.microsoft.com/office/drawing/2014/main" id="{EE1D41EF-898E-B252-753F-3DF89A1E4D08}"/>
                </a:ext>
              </a:extLst>
            </p:cNvPr>
            <p:cNvSpPr/>
            <p:nvPr/>
          </p:nvSpPr>
          <p:spPr>
            <a:xfrm>
              <a:off x="2853673" y="1269285"/>
              <a:ext cx="989816" cy="989929"/>
            </a:xfrm>
            <a:prstGeom prst="ellipse">
              <a:avLst/>
            </a:prstGeom>
            <a:grpFill/>
            <a:ln>
              <a:solidFill>
                <a:srgbClr val="B11F2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a:extLst>
                <a:ext uri="{FF2B5EF4-FFF2-40B4-BE49-F238E27FC236}">
                  <a16:creationId xmlns:a16="http://schemas.microsoft.com/office/drawing/2014/main" id="{95B8B100-B23B-8F64-676E-8F269E1A0C93}"/>
                </a:ext>
              </a:extLst>
            </p:cNvPr>
            <p:cNvSpPr txBox="1"/>
            <p:nvPr/>
          </p:nvSpPr>
          <p:spPr>
            <a:xfrm>
              <a:off x="2998628" y="1414257"/>
              <a:ext cx="699906" cy="699985"/>
            </a:xfrm>
            <a:prstGeom prst="rect">
              <a:avLst/>
            </a:prstGeom>
            <a:grpFill/>
            <a:ln>
              <a:solidFill>
                <a:srgbClr val="B11F28"/>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CA" sz="1400" kern="1200" dirty="0">
                  <a:latin typeface="News Gothic Std" panose="020B0506020203020204" pitchFamily="34" charset="0"/>
                </a:rPr>
                <a:t>They might not take it serious</a:t>
              </a:r>
            </a:p>
          </p:txBody>
        </p:sp>
      </p:grpSp>
      <p:sp>
        <p:nvSpPr>
          <p:cNvPr id="23" name="Oval 22">
            <a:extLst>
              <a:ext uri="{FF2B5EF4-FFF2-40B4-BE49-F238E27FC236}">
                <a16:creationId xmlns:a16="http://schemas.microsoft.com/office/drawing/2014/main" id="{995DF0C6-02CF-1969-9BCC-78E6DD1D8F47}"/>
              </a:ext>
            </a:extLst>
          </p:cNvPr>
          <p:cNvSpPr/>
          <p:nvPr/>
        </p:nvSpPr>
        <p:spPr>
          <a:xfrm>
            <a:off x="2082800" y="3429000"/>
            <a:ext cx="487680" cy="489841"/>
          </a:xfrm>
          <a:prstGeom prst="ellipse">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79475393-9681-CE3C-CF28-93D7D51E7BA8}"/>
              </a:ext>
            </a:extLst>
          </p:cNvPr>
          <p:cNvSpPr/>
          <p:nvPr/>
        </p:nvSpPr>
        <p:spPr>
          <a:xfrm>
            <a:off x="7803914" y="4449570"/>
            <a:ext cx="487680" cy="489841"/>
          </a:xfrm>
          <a:prstGeom prst="ellipse">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624927AE-6775-CA98-384B-DF2C92B836B8}"/>
              </a:ext>
            </a:extLst>
          </p:cNvPr>
          <p:cNvSpPr/>
          <p:nvPr/>
        </p:nvSpPr>
        <p:spPr>
          <a:xfrm>
            <a:off x="9669167" y="1757680"/>
            <a:ext cx="358753" cy="289750"/>
          </a:xfrm>
          <a:prstGeom prst="ellipse">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a:extLst>
              <a:ext uri="{FF2B5EF4-FFF2-40B4-BE49-F238E27FC236}">
                <a16:creationId xmlns:a16="http://schemas.microsoft.com/office/drawing/2014/main" id="{91BCECA5-AA8E-477B-9802-56E1C1E0D7E8}"/>
              </a:ext>
            </a:extLst>
          </p:cNvPr>
          <p:cNvSpPr/>
          <p:nvPr/>
        </p:nvSpPr>
        <p:spPr>
          <a:xfrm>
            <a:off x="1609534" y="4597747"/>
            <a:ext cx="318489" cy="275393"/>
          </a:xfrm>
          <a:prstGeom prst="ellipse">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8544751E-1A32-2149-A636-5D150975A1F5}"/>
              </a:ext>
            </a:extLst>
          </p:cNvPr>
          <p:cNvSpPr/>
          <p:nvPr/>
        </p:nvSpPr>
        <p:spPr>
          <a:xfrm>
            <a:off x="10133374" y="4818265"/>
            <a:ext cx="289847" cy="299796"/>
          </a:xfrm>
          <a:prstGeom prst="ellipse">
            <a:avLst/>
          </a:prstGeom>
          <a:solidFill>
            <a:srgbClr val="2A94A1"/>
          </a:solidFill>
          <a:ln>
            <a:solidFill>
              <a:srgbClr val="2A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TextBox 28">
            <a:extLst>
              <a:ext uri="{FF2B5EF4-FFF2-40B4-BE49-F238E27FC236}">
                <a16:creationId xmlns:a16="http://schemas.microsoft.com/office/drawing/2014/main" id="{8646D13E-4FAB-283F-5A9B-BBC74CBE21C0}"/>
              </a:ext>
            </a:extLst>
          </p:cNvPr>
          <p:cNvSpPr txBox="1"/>
          <p:nvPr/>
        </p:nvSpPr>
        <p:spPr>
          <a:xfrm>
            <a:off x="9818280" y="6430133"/>
            <a:ext cx="7228840" cy="369332"/>
          </a:xfrm>
          <a:prstGeom prst="rect">
            <a:avLst/>
          </a:prstGeom>
          <a:noFill/>
        </p:spPr>
        <p:txBody>
          <a:bodyPr wrap="square">
            <a:spAutoFit/>
          </a:bodyPr>
          <a:lstStyle/>
          <a:p>
            <a:r>
              <a:rPr lang="en-CA" sz="1800" dirty="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Winters et al., 2020</a:t>
            </a:r>
            <a:endParaRPr lang="en-CA" dirty="0">
              <a:solidFill>
                <a:srgbClr val="2A3441"/>
              </a:solidFill>
            </a:endParaRPr>
          </a:p>
        </p:txBody>
      </p:sp>
    </p:spTree>
    <p:extLst>
      <p:ext uri="{BB962C8B-B14F-4D97-AF65-F5344CB8AC3E}">
        <p14:creationId xmlns:p14="http://schemas.microsoft.com/office/powerpoint/2010/main" val="404767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4544-FCC1-1A14-25CB-A31F113103DC}"/>
              </a:ext>
            </a:extLst>
          </p:cNvPr>
          <p:cNvSpPr>
            <a:spLocks noGrp="1"/>
          </p:cNvSpPr>
          <p:nvPr>
            <p:ph type="title"/>
          </p:nvPr>
        </p:nvSpPr>
        <p:spPr>
          <a:xfrm>
            <a:off x="760013" y="196824"/>
            <a:ext cx="10515600" cy="1325563"/>
          </a:xfrm>
        </p:spPr>
        <p:txBody>
          <a:bodyPr/>
          <a:lstStyle/>
          <a:p>
            <a:r>
              <a:rPr lang="en-CA" b="1" dirty="0">
                <a:solidFill>
                  <a:srgbClr val="227580"/>
                </a:solidFill>
                <a:latin typeface="News Gothic Std" panose="020B0506020203020204" pitchFamily="34" charset="0"/>
              </a:rPr>
              <a:t>ANTECEDENTS OF DISCLOSURE</a:t>
            </a:r>
          </a:p>
        </p:txBody>
      </p:sp>
      <p:sp>
        <p:nvSpPr>
          <p:cNvPr id="4" name="TextBox 3">
            <a:extLst>
              <a:ext uri="{FF2B5EF4-FFF2-40B4-BE49-F238E27FC236}">
                <a16:creationId xmlns:a16="http://schemas.microsoft.com/office/drawing/2014/main" id="{12B9E65B-54F1-5A3F-57F7-BE7AF42119EE}"/>
              </a:ext>
            </a:extLst>
          </p:cNvPr>
          <p:cNvSpPr txBox="1"/>
          <p:nvPr/>
        </p:nvSpPr>
        <p:spPr>
          <a:xfrm>
            <a:off x="9135023" y="6476510"/>
            <a:ext cx="3259667" cy="369332"/>
          </a:xfrm>
          <a:prstGeom prst="rect">
            <a:avLst/>
          </a:prstGeom>
          <a:noFill/>
        </p:spPr>
        <p:txBody>
          <a:bodyPr wrap="square" rtlCol="0">
            <a:spAutoFit/>
          </a:bodyPr>
          <a:lstStyle/>
          <a:p>
            <a:r>
              <a:rPr lang="en-CA" dirty="0">
                <a:solidFill>
                  <a:srgbClr val="2A3441"/>
                </a:solidFill>
                <a:latin typeface="News Gothic Std" panose="020B0506020203020204" pitchFamily="34" charset="0"/>
              </a:rPr>
              <a:t>(Brennan &amp; McElvaney, 2020)</a:t>
            </a:r>
          </a:p>
        </p:txBody>
      </p:sp>
      <p:grpSp>
        <p:nvGrpSpPr>
          <p:cNvPr id="5" name="Group 4">
            <a:extLst>
              <a:ext uri="{FF2B5EF4-FFF2-40B4-BE49-F238E27FC236}">
                <a16:creationId xmlns:a16="http://schemas.microsoft.com/office/drawing/2014/main" id="{5F4C4563-8E71-B70D-5E48-7920A57A277C}"/>
              </a:ext>
            </a:extLst>
          </p:cNvPr>
          <p:cNvGrpSpPr/>
          <p:nvPr/>
        </p:nvGrpSpPr>
        <p:grpSpPr>
          <a:xfrm>
            <a:off x="1554480" y="1509712"/>
            <a:ext cx="9990877" cy="1902472"/>
            <a:chOff x="4916553" y="948710"/>
            <a:chExt cx="6628804" cy="1918620"/>
          </a:xfrm>
        </p:grpSpPr>
        <p:sp>
          <p:nvSpPr>
            <p:cNvPr id="6" name="Freeform: Shape 5">
              <a:extLst>
                <a:ext uri="{FF2B5EF4-FFF2-40B4-BE49-F238E27FC236}">
                  <a16:creationId xmlns:a16="http://schemas.microsoft.com/office/drawing/2014/main" id="{08BC7259-BA51-7FB5-1579-5F4409ECD2E8}"/>
                </a:ext>
              </a:extLst>
            </p:cNvPr>
            <p:cNvSpPr/>
            <p:nvPr/>
          </p:nvSpPr>
          <p:spPr>
            <a:xfrm>
              <a:off x="4916553" y="1273430"/>
              <a:ext cx="6628804" cy="1593900"/>
            </a:xfrm>
            <a:custGeom>
              <a:avLst/>
              <a:gdLst>
                <a:gd name="connsiteX0" fmla="*/ 0 w 6628804"/>
                <a:gd name="connsiteY0" fmla="*/ 0 h 1593900"/>
                <a:gd name="connsiteX1" fmla="*/ 6628804 w 6628804"/>
                <a:gd name="connsiteY1" fmla="*/ 0 h 1593900"/>
                <a:gd name="connsiteX2" fmla="*/ 6628804 w 6628804"/>
                <a:gd name="connsiteY2" fmla="*/ 1593900 h 1593900"/>
                <a:gd name="connsiteX3" fmla="*/ 0 w 6628804"/>
                <a:gd name="connsiteY3" fmla="*/ 1593900 h 1593900"/>
                <a:gd name="connsiteX4" fmla="*/ 0 w 6628804"/>
                <a:gd name="connsiteY4" fmla="*/ 0 h 159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804" h="1593900">
                  <a:moveTo>
                    <a:pt x="0" y="0"/>
                  </a:moveTo>
                  <a:lnTo>
                    <a:pt x="6628804" y="0"/>
                  </a:lnTo>
                  <a:lnTo>
                    <a:pt x="6628804" y="1593900"/>
                  </a:lnTo>
                  <a:lnTo>
                    <a:pt x="0" y="1593900"/>
                  </a:lnTo>
                  <a:lnTo>
                    <a:pt x="0" y="0"/>
                  </a:lnTo>
                  <a:close/>
                </a:path>
              </a:pathLst>
            </a:custGeom>
            <a:ln w="57150"/>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4469" tIns="458216" rIns="514469" bIns="156464" numCol="1" spcCol="1270" anchor="t" anchorCtr="0">
              <a:noAutofit/>
            </a:bodyPr>
            <a:lstStyle/>
            <a:p>
              <a:pPr marL="228600" lvl="1" indent="-228600" algn="l" defTabSz="977900">
                <a:lnSpc>
                  <a:spcPct val="90000"/>
                </a:lnSpc>
                <a:spcBef>
                  <a:spcPct val="0"/>
                </a:spcBef>
                <a:spcAft>
                  <a:spcPct val="15000"/>
                </a:spcAft>
                <a:buChar char="•"/>
              </a:pPr>
              <a:r>
                <a:rPr lang="en-CA" sz="2200" kern="1200" dirty="0">
                  <a:latin typeface="News Gothic Std" panose="020B0506020203020204" pitchFamily="34" charset="0"/>
                </a:rPr>
                <a:t>Realisation</a:t>
              </a:r>
              <a:endParaRPr lang="en-US" sz="2200" kern="1200" dirty="0">
                <a:latin typeface="News Gothic Std" panose="020B0506020203020204" pitchFamily="34" charset="0"/>
              </a:endParaRPr>
            </a:p>
            <a:p>
              <a:pPr marL="228600" lvl="1" indent="-228600" algn="l" defTabSz="977900">
                <a:lnSpc>
                  <a:spcPct val="90000"/>
                </a:lnSpc>
                <a:spcBef>
                  <a:spcPct val="0"/>
                </a:spcBef>
                <a:spcAft>
                  <a:spcPct val="15000"/>
                </a:spcAft>
                <a:buChar char="•"/>
              </a:pPr>
              <a:r>
                <a:rPr lang="en-CA" sz="2200" kern="1200" dirty="0">
                  <a:latin typeface="News Gothic Std" panose="020B0506020203020204" pitchFamily="34" charset="0"/>
                </a:rPr>
                <a:t>Emotional Distress</a:t>
              </a:r>
              <a:endParaRPr lang="en-US" sz="2200" kern="1200" dirty="0">
                <a:latin typeface="News Gothic Std" panose="020B0506020203020204" pitchFamily="34" charset="0"/>
              </a:endParaRPr>
            </a:p>
            <a:p>
              <a:pPr marL="228600" lvl="1" indent="-228600" algn="l" defTabSz="977900">
                <a:lnSpc>
                  <a:spcPct val="90000"/>
                </a:lnSpc>
                <a:spcBef>
                  <a:spcPct val="0"/>
                </a:spcBef>
                <a:spcAft>
                  <a:spcPct val="15000"/>
                </a:spcAft>
                <a:buChar char="•"/>
              </a:pPr>
              <a:r>
                <a:rPr lang="en-CA" sz="2200" kern="1200" dirty="0">
                  <a:latin typeface="News Gothic Std" panose="020B0506020203020204" pitchFamily="34" charset="0"/>
                </a:rPr>
                <a:t>Need for something to be done</a:t>
              </a:r>
              <a:endParaRPr lang="en-US" sz="2200" kern="1200" dirty="0">
                <a:latin typeface="News Gothic Std" panose="020B0506020203020204" pitchFamily="34" charset="0"/>
              </a:endParaRPr>
            </a:p>
          </p:txBody>
        </p:sp>
        <p:sp>
          <p:nvSpPr>
            <p:cNvPr id="7" name="Rectangle 6">
              <a:extLst>
                <a:ext uri="{FF2B5EF4-FFF2-40B4-BE49-F238E27FC236}">
                  <a16:creationId xmlns:a16="http://schemas.microsoft.com/office/drawing/2014/main" id="{12CEE12E-4E7C-9784-14BA-2F8473F47609}"/>
                </a:ext>
              </a:extLst>
            </p:cNvPr>
            <p:cNvSpPr/>
            <p:nvPr/>
          </p:nvSpPr>
          <p:spPr>
            <a:xfrm>
              <a:off x="5247993" y="948710"/>
              <a:ext cx="4640162" cy="649440"/>
            </a:xfrm>
            <a:prstGeom prst="rect">
              <a:avLst/>
            </a:prstGeom>
            <a:solidFill>
              <a:srgbClr val="F36A26"/>
            </a:solidFill>
            <a:ln w="57150"/>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7090" tIns="31703" rIns="207090" bIns="31703" numCol="1" spcCol="1270" anchor="ctr" anchorCtr="0">
              <a:noAutofit/>
            </a:bodyPr>
            <a:lstStyle/>
            <a:p>
              <a:pPr marL="0" lvl="0" indent="0" algn="l" defTabSz="977900">
                <a:lnSpc>
                  <a:spcPct val="90000"/>
                </a:lnSpc>
                <a:spcBef>
                  <a:spcPct val="0"/>
                </a:spcBef>
                <a:spcAft>
                  <a:spcPct val="35000"/>
                </a:spcAft>
                <a:buNone/>
              </a:pPr>
              <a:r>
                <a:rPr lang="en-CA" sz="2200" kern="1200" dirty="0">
                  <a:latin typeface="News Gothic Std" panose="020B0506020203020204" pitchFamily="34" charset="0"/>
                </a:rPr>
                <a:t>Need to tell (intrapersonal)</a:t>
              </a:r>
              <a:endParaRPr lang="en-US" sz="2200" kern="1200" dirty="0">
                <a:latin typeface="News Gothic Std" panose="020B0506020203020204" pitchFamily="34" charset="0"/>
              </a:endParaRPr>
            </a:p>
          </p:txBody>
        </p:sp>
      </p:grpSp>
      <p:grpSp>
        <p:nvGrpSpPr>
          <p:cNvPr id="8" name="Group 7">
            <a:extLst>
              <a:ext uri="{FF2B5EF4-FFF2-40B4-BE49-F238E27FC236}">
                <a16:creationId xmlns:a16="http://schemas.microsoft.com/office/drawing/2014/main" id="{9294AEFA-E346-DA90-E8DB-FD8BBF05827A}"/>
              </a:ext>
            </a:extLst>
          </p:cNvPr>
          <p:cNvGrpSpPr/>
          <p:nvPr/>
        </p:nvGrpSpPr>
        <p:grpSpPr>
          <a:xfrm>
            <a:off x="1554480" y="3497487"/>
            <a:ext cx="9990877" cy="1522215"/>
            <a:chOff x="4916553" y="2986130"/>
            <a:chExt cx="6628804" cy="1572120"/>
          </a:xfrm>
        </p:grpSpPr>
        <p:sp>
          <p:nvSpPr>
            <p:cNvPr id="9" name="Freeform: Shape 8">
              <a:extLst>
                <a:ext uri="{FF2B5EF4-FFF2-40B4-BE49-F238E27FC236}">
                  <a16:creationId xmlns:a16="http://schemas.microsoft.com/office/drawing/2014/main" id="{7FCB9CE0-0EAA-75AA-6122-FB3C32A2CBF6}"/>
                </a:ext>
              </a:extLst>
            </p:cNvPr>
            <p:cNvSpPr/>
            <p:nvPr/>
          </p:nvSpPr>
          <p:spPr>
            <a:xfrm>
              <a:off x="4916553" y="3310850"/>
              <a:ext cx="6628804" cy="1247400"/>
            </a:xfrm>
            <a:custGeom>
              <a:avLst/>
              <a:gdLst>
                <a:gd name="connsiteX0" fmla="*/ 0 w 6628804"/>
                <a:gd name="connsiteY0" fmla="*/ 0 h 1247400"/>
                <a:gd name="connsiteX1" fmla="*/ 6628804 w 6628804"/>
                <a:gd name="connsiteY1" fmla="*/ 0 h 1247400"/>
                <a:gd name="connsiteX2" fmla="*/ 6628804 w 6628804"/>
                <a:gd name="connsiteY2" fmla="*/ 1247400 h 1247400"/>
                <a:gd name="connsiteX3" fmla="*/ 0 w 6628804"/>
                <a:gd name="connsiteY3" fmla="*/ 1247400 h 1247400"/>
                <a:gd name="connsiteX4" fmla="*/ 0 w 6628804"/>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804" h="1247400">
                  <a:moveTo>
                    <a:pt x="0" y="0"/>
                  </a:moveTo>
                  <a:lnTo>
                    <a:pt x="6628804" y="0"/>
                  </a:lnTo>
                  <a:lnTo>
                    <a:pt x="6628804" y="1247400"/>
                  </a:lnTo>
                  <a:lnTo>
                    <a:pt x="0" y="1247400"/>
                  </a:lnTo>
                  <a:lnTo>
                    <a:pt x="0" y="0"/>
                  </a:lnTo>
                  <a:close/>
                </a:path>
              </a:pathLst>
            </a:custGeom>
            <a:ln w="57150">
              <a:solidFill>
                <a:srgbClr val="E8B852"/>
              </a:solidFill>
            </a:ln>
          </p:spPr>
          <p:style>
            <a:lnRef idx="1">
              <a:schemeClr val="accent2">
                <a:hueOff val="-723100"/>
                <a:satOff val="-4962"/>
                <a:lumOff val="254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4469" tIns="458216" rIns="514469" bIns="156464" numCol="1" spcCol="1270" anchor="t" anchorCtr="0">
              <a:noAutofit/>
            </a:bodyPr>
            <a:lstStyle/>
            <a:p>
              <a:pPr marL="228600" lvl="1" indent="-228600" algn="l" defTabSz="977900">
                <a:lnSpc>
                  <a:spcPct val="90000"/>
                </a:lnSpc>
                <a:spcBef>
                  <a:spcPct val="0"/>
                </a:spcBef>
                <a:spcAft>
                  <a:spcPct val="15000"/>
                </a:spcAft>
                <a:buChar char="•"/>
              </a:pPr>
              <a:r>
                <a:rPr lang="en-CA" sz="2200" kern="1200" dirty="0">
                  <a:latin typeface="News Gothic Std" panose="020B0506020203020204" pitchFamily="34" charset="0"/>
                </a:rPr>
                <a:t>Access to trusted individual</a:t>
              </a:r>
              <a:endParaRPr lang="en-US" sz="2200" kern="1200" dirty="0">
                <a:latin typeface="News Gothic Std" panose="020B0506020203020204" pitchFamily="34" charset="0"/>
              </a:endParaRPr>
            </a:p>
            <a:p>
              <a:pPr marL="228600" lvl="1" indent="-228600" algn="l" defTabSz="977900">
                <a:lnSpc>
                  <a:spcPct val="90000"/>
                </a:lnSpc>
                <a:spcBef>
                  <a:spcPct val="0"/>
                </a:spcBef>
                <a:spcAft>
                  <a:spcPct val="15000"/>
                </a:spcAft>
                <a:buChar char="•"/>
              </a:pPr>
              <a:r>
                <a:rPr lang="en-CA" sz="2200" kern="1200" dirty="0">
                  <a:latin typeface="News Gothic Std" panose="020B0506020203020204" pitchFamily="34" charset="0"/>
                </a:rPr>
                <a:t>Expecting to be believed</a:t>
              </a:r>
              <a:endParaRPr lang="en-US" sz="2200" kern="1200" dirty="0">
                <a:latin typeface="News Gothic Std" panose="020B0506020203020204" pitchFamily="34" charset="0"/>
              </a:endParaRPr>
            </a:p>
          </p:txBody>
        </p:sp>
        <p:sp>
          <p:nvSpPr>
            <p:cNvPr id="10" name="Rectangle 9">
              <a:extLst>
                <a:ext uri="{FF2B5EF4-FFF2-40B4-BE49-F238E27FC236}">
                  <a16:creationId xmlns:a16="http://schemas.microsoft.com/office/drawing/2014/main" id="{2D1B7B81-8C1F-4F62-1EC7-DA394E69BE5B}"/>
                </a:ext>
              </a:extLst>
            </p:cNvPr>
            <p:cNvSpPr/>
            <p:nvPr/>
          </p:nvSpPr>
          <p:spPr>
            <a:xfrm>
              <a:off x="5247993" y="2986130"/>
              <a:ext cx="4640162" cy="649440"/>
            </a:xfrm>
            <a:prstGeom prst="rect">
              <a:avLst/>
            </a:prstGeom>
            <a:solidFill>
              <a:srgbClr val="E8B852"/>
            </a:solidFill>
            <a:ln w="57150"/>
          </p:spPr>
          <p:style>
            <a:lnRef idx="0">
              <a:schemeClr val="lt1">
                <a:hueOff val="0"/>
                <a:satOff val="0"/>
                <a:lumOff val="0"/>
                <a:alphaOff val="0"/>
              </a:schemeClr>
            </a:lnRef>
            <a:fillRef idx="3">
              <a:schemeClr val="accent2">
                <a:hueOff val="-723100"/>
                <a:satOff val="-4962"/>
                <a:lumOff val="2549"/>
                <a:alphaOff val="0"/>
              </a:schemeClr>
            </a:fillRef>
            <a:effectRef idx="2">
              <a:schemeClr val="accent2">
                <a:hueOff val="-723100"/>
                <a:satOff val="-4962"/>
                <a:lumOff val="2549"/>
                <a:alphaOff val="0"/>
              </a:schemeClr>
            </a:effectRef>
            <a:fontRef idx="minor">
              <a:schemeClr val="lt1"/>
            </a:fontRef>
          </p:style>
          <p:txBody>
            <a:bodyPr spcFirstLastPara="0" vert="horz" wrap="square" lIns="207090" tIns="31703" rIns="207090" bIns="31703" numCol="1" spcCol="1270" anchor="ctr" anchorCtr="0">
              <a:noAutofit/>
            </a:bodyPr>
            <a:lstStyle/>
            <a:p>
              <a:pPr marL="0" lvl="0" indent="0" algn="l" defTabSz="977900">
                <a:lnSpc>
                  <a:spcPct val="90000"/>
                </a:lnSpc>
                <a:spcBef>
                  <a:spcPct val="0"/>
                </a:spcBef>
                <a:spcAft>
                  <a:spcPct val="35000"/>
                </a:spcAft>
                <a:buNone/>
              </a:pPr>
              <a:r>
                <a:rPr lang="en-CA" sz="2200" kern="1200" dirty="0">
                  <a:latin typeface="News Gothic Std" panose="020B0506020203020204" pitchFamily="34" charset="0"/>
                </a:rPr>
                <a:t>Opportunity to tell (interpersonal)</a:t>
              </a:r>
              <a:endParaRPr lang="en-US" sz="2200" kern="1200" dirty="0">
                <a:latin typeface="News Gothic Std" panose="020B0506020203020204" pitchFamily="34" charset="0"/>
              </a:endParaRPr>
            </a:p>
          </p:txBody>
        </p:sp>
      </p:grpSp>
      <p:grpSp>
        <p:nvGrpSpPr>
          <p:cNvPr id="11" name="Group 10">
            <a:extLst>
              <a:ext uri="{FF2B5EF4-FFF2-40B4-BE49-F238E27FC236}">
                <a16:creationId xmlns:a16="http://schemas.microsoft.com/office/drawing/2014/main" id="{2C16E793-FDB8-7DB8-A113-EBEA3FF2C35A}"/>
              </a:ext>
            </a:extLst>
          </p:cNvPr>
          <p:cNvGrpSpPr/>
          <p:nvPr/>
        </p:nvGrpSpPr>
        <p:grpSpPr>
          <a:xfrm>
            <a:off x="1554480" y="5149888"/>
            <a:ext cx="9990877" cy="1119681"/>
            <a:chOff x="4916553" y="4677051"/>
            <a:chExt cx="6628804" cy="1242945"/>
          </a:xfrm>
        </p:grpSpPr>
        <p:sp>
          <p:nvSpPr>
            <p:cNvPr id="12" name="Freeform: Shape 11">
              <a:extLst>
                <a:ext uri="{FF2B5EF4-FFF2-40B4-BE49-F238E27FC236}">
                  <a16:creationId xmlns:a16="http://schemas.microsoft.com/office/drawing/2014/main" id="{E2AECF13-6027-D664-A9DC-A358D41D4FBB}"/>
                </a:ext>
              </a:extLst>
            </p:cNvPr>
            <p:cNvSpPr/>
            <p:nvPr/>
          </p:nvSpPr>
          <p:spPr>
            <a:xfrm>
              <a:off x="4916553" y="5001771"/>
              <a:ext cx="6628804" cy="918225"/>
            </a:xfrm>
            <a:custGeom>
              <a:avLst/>
              <a:gdLst>
                <a:gd name="connsiteX0" fmla="*/ 0 w 6628804"/>
                <a:gd name="connsiteY0" fmla="*/ 0 h 918225"/>
                <a:gd name="connsiteX1" fmla="*/ 6628804 w 6628804"/>
                <a:gd name="connsiteY1" fmla="*/ 0 h 918225"/>
                <a:gd name="connsiteX2" fmla="*/ 6628804 w 6628804"/>
                <a:gd name="connsiteY2" fmla="*/ 918225 h 918225"/>
                <a:gd name="connsiteX3" fmla="*/ 0 w 6628804"/>
                <a:gd name="connsiteY3" fmla="*/ 918225 h 918225"/>
                <a:gd name="connsiteX4" fmla="*/ 0 w 6628804"/>
                <a:gd name="connsiteY4" fmla="*/ 0 h 918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804" h="918225">
                  <a:moveTo>
                    <a:pt x="0" y="0"/>
                  </a:moveTo>
                  <a:lnTo>
                    <a:pt x="6628804" y="0"/>
                  </a:lnTo>
                  <a:lnTo>
                    <a:pt x="6628804" y="918225"/>
                  </a:lnTo>
                  <a:lnTo>
                    <a:pt x="0" y="918225"/>
                  </a:lnTo>
                  <a:lnTo>
                    <a:pt x="0" y="0"/>
                  </a:lnTo>
                  <a:close/>
                </a:path>
              </a:pathLst>
            </a:custGeom>
            <a:ln w="57150">
              <a:solidFill>
                <a:srgbClr val="2A94A1"/>
              </a:solidFill>
            </a:ln>
          </p:spPr>
          <p:style>
            <a:lnRef idx="1">
              <a:schemeClr val="accent2">
                <a:hueOff val="-1446200"/>
                <a:satOff val="-9924"/>
                <a:lumOff val="50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4469" tIns="458216" rIns="514469" bIns="156464" numCol="1" spcCol="1270" anchor="t" anchorCtr="0">
              <a:noAutofit/>
            </a:bodyPr>
            <a:lstStyle/>
            <a:p>
              <a:pPr marL="228600" lvl="1" indent="-228600" algn="l" defTabSz="977900">
                <a:lnSpc>
                  <a:spcPct val="90000"/>
                </a:lnSpc>
                <a:spcBef>
                  <a:spcPct val="0"/>
                </a:spcBef>
                <a:spcAft>
                  <a:spcPct val="15000"/>
                </a:spcAft>
                <a:buChar char="•"/>
              </a:pPr>
              <a:r>
                <a:rPr lang="en-CA" sz="2200" kern="1200" dirty="0">
                  <a:latin typeface="News Gothic Std" panose="020B0506020203020204" pitchFamily="34" charset="0"/>
                </a:rPr>
                <a:t>Being asked</a:t>
              </a:r>
              <a:endParaRPr lang="en-US" sz="2200" kern="1200" dirty="0">
                <a:latin typeface="News Gothic Std" panose="020B0506020203020204" pitchFamily="34" charset="0"/>
              </a:endParaRPr>
            </a:p>
          </p:txBody>
        </p:sp>
        <p:sp>
          <p:nvSpPr>
            <p:cNvPr id="13" name="Rectangle 12">
              <a:extLst>
                <a:ext uri="{FF2B5EF4-FFF2-40B4-BE49-F238E27FC236}">
                  <a16:creationId xmlns:a16="http://schemas.microsoft.com/office/drawing/2014/main" id="{D89FCD9F-7210-3A9E-D25F-D63AB31C376E}"/>
                </a:ext>
              </a:extLst>
            </p:cNvPr>
            <p:cNvSpPr/>
            <p:nvPr/>
          </p:nvSpPr>
          <p:spPr>
            <a:xfrm>
              <a:off x="5247993" y="4677051"/>
              <a:ext cx="4640162" cy="649440"/>
            </a:xfrm>
            <a:prstGeom prst="rect">
              <a:avLst/>
            </a:prstGeom>
            <a:solidFill>
              <a:srgbClr val="2A94A1"/>
            </a:solidFill>
            <a:ln w="57150">
              <a:solidFill>
                <a:srgbClr val="2A94A1"/>
              </a:solidFill>
            </a:ln>
          </p:spPr>
          <p:style>
            <a:lnRef idx="0">
              <a:schemeClr val="lt1">
                <a:hueOff val="0"/>
                <a:satOff val="0"/>
                <a:lumOff val="0"/>
                <a:alphaOff val="0"/>
              </a:schemeClr>
            </a:lnRef>
            <a:fillRef idx="3">
              <a:schemeClr val="accent2">
                <a:hueOff val="-1446200"/>
                <a:satOff val="-9924"/>
                <a:lumOff val="5098"/>
                <a:alphaOff val="0"/>
              </a:schemeClr>
            </a:fillRef>
            <a:effectRef idx="2">
              <a:schemeClr val="accent2">
                <a:hueOff val="-1446200"/>
                <a:satOff val="-9924"/>
                <a:lumOff val="5098"/>
                <a:alphaOff val="0"/>
              </a:schemeClr>
            </a:effectRef>
            <a:fontRef idx="minor">
              <a:schemeClr val="lt1"/>
            </a:fontRef>
          </p:style>
          <p:txBody>
            <a:bodyPr spcFirstLastPara="0" vert="horz" wrap="square" lIns="207090" tIns="31703" rIns="207090" bIns="31703" numCol="1" spcCol="1270" anchor="ctr" anchorCtr="0">
              <a:noAutofit/>
            </a:bodyPr>
            <a:lstStyle/>
            <a:p>
              <a:pPr marL="0" lvl="0" indent="0" algn="l" defTabSz="977900">
                <a:lnSpc>
                  <a:spcPct val="90000"/>
                </a:lnSpc>
                <a:spcBef>
                  <a:spcPct val="0"/>
                </a:spcBef>
                <a:spcAft>
                  <a:spcPct val="35000"/>
                </a:spcAft>
                <a:buNone/>
              </a:pPr>
              <a:r>
                <a:rPr lang="en-CA" sz="2200" kern="1200" dirty="0">
                  <a:latin typeface="News Gothic Std" panose="020B0506020203020204" pitchFamily="34" charset="0"/>
                </a:rPr>
                <a:t>Somewhere in the middle</a:t>
              </a:r>
              <a:endParaRPr lang="en-US" sz="2200" kern="1200" dirty="0">
                <a:latin typeface="News Gothic Std" panose="020B0506020203020204" pitchFamily="34" charset="0"/>
              </a:endParaRPr>
            </a:p>
          </p:txBody>
        </p:sp>
      </p:grpSp>
      <p:pic>
        <p:nvPicPr>
          <p:cNvPr id="14" name="Picture 13">
            <a:extLst>
              <a:ext uri="{FF2B5EF4-FFF2-40B4-BE49-F238E27FC236}">
                <a16:creationId xmlns:a16="http://schemas.microsoft.com/office/drawing/2014/main" id="{58F80F9A-6FDC-0693-9EC5-8E16F5C867CA}"/>
              </a:ext>
            </a:extLst>
          </p:cNvPr>
          <p:cNvPicPr>
            <a:picLocks noChangeAspect="1"/>
          </p:cNvPicPr>
          <p:nvPr/>
        </p:nvPicPr>
        <p:blipFill rotWithShape="1">
          <a:blip r:embed="rId3"/>
          <a:srcRect l="508" t="19254" r="4637" b="2992"/>
          <a:stretch/>
        </p:blipFill>
        <p:spPr>
          <a:xfrm rot="5400000">
            <a:off x="-3284899" y="3193574"/>
            <a:ext cx="6858000" cy="470853"/>
          </a:xfrm>
          <a:prstGeom prst="rect">
            <a:avLst/>
          </a:prstGeom>
        </p:spPr>
      </p:pic>
      <p:sp>
        <p:nvSpPr>
          <p:cNvPr id="15" name="Rectangle 14">
            <a:extLst>
              <a:ext uri="{FF2B5EF4-FFF2-40B4-BE49-F238E27FC236}">
                <a16:creationId xmlns:a16="http://schemas.microsoft.com/office/drawing/2014/main" id="{7C92C0F0-6801-9412-EBE8-F1503E85281C}"/>
              </a:ext>
            </a:extLst>
          </p:cNvPr>
          <p:cNvSpPr/>
          <p:nvPr/>
        </p:nvSpPr>
        <p:spPr>
          <a:xfrm>
            <a:off x="9417937" y="1481512"/>
            <a:ext cx="1857676" cy="4253410"/>
          </a:xfrm>
          <a:prstGeom prst="rect">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CA" sz="2800" dirty="0">
                <a:latin typeface="News Gothic Std" panose="020B0506020203020204" pitchFamily="34" charset="0"/>
              </a:rPr>
              <a:t>Age</a:t>
            </a:r>
          </a:p>
          <a:p>
            <a:pPr algn="ctr">
              <a:lnSpc>
                <a:spcPct val="150000"/>
              </a:lnSpc>
            </a:pPr>
            <a:r>
              <a:rPr lang="en-CA" sz="2800" dirty="0">
                <a:latin typeface="News Gothic Std" panose="020B0506020203020204" pitchFamily="34" charset="0"/>
              </a:rPr>
              <a:t>Gender</a:t>
            </a:r>
          </a:p>
          <a:p>
            <a:pPr algn="ctr">
              <a:lnSpc>
                <a:spcPct val="150000"/>
              </a:lnSpc>
            </a:pPr>
            <a:r>
              <a:rPr lang="en-CA" sz="2800" dirty="0">
                <a:latin typeface="News Gothic Std" panose="020B0506020203020204" pitchFamily="34" charset="0"/>
              </a:rPr>
              <a:t>Severity</a:t>
            </a:r>
          </a:p>
          <a:p>
            <a:pPr algn="ctr">
              <a:lnSpc>
                <a:spcPct val="150000"/>
              </a:lnSpc>
            </a:pPr>
            <a:r>
              <a:rPr lang="en-CA" sz="2800" dirty="0">
                <a:latin typeface="News Gothic Std" panose="020B0506020203020204" pitchFamily="34" charset="0"/>
              </a:rPr>
              <a:t>Frequency</a:t>
            </a:r>
          </a:p>
          <a:p>
            <a:pPr algn="ctr">
              <a:lnSpc>
                <a:spcPct val="150000"/>
              </a:lnSpc>
            </a:pPr>
            <a:r>
              <a:rPr lang="en-CA" sz="2800" dirty="0">
                <a:latin typeface="News Gothic Std" panose="020B0506020203020204" pitchFamily="34" charset="0"/>
              </a:rPr>
              <a:t>Relation</a:t>
            </a:r>
          </a:p>
          <a:p>
            <a:pPr algn="ctr">
              <a:lnSpc>
                <a:spcPct val="150000"/>
              </a:lnSpc>
            </a:pPr>
            <a:r>
              <a:rPr lang="en-CA" sz="2800" dirty="0">
                <a:latin typeface="News Gothic Std" panose="020B0506020203020204" pitchFamily="34" charset="0"/>
              </a:rPr>
              <a:t>Support</a:t>
            </a:r>
          </a:p>
          <a:p>
            <a:pPr algn="ctr"/>
            <a:endParaRPr lang="en-CA" dirty="0"/>
          </a:p>
        </p:txBody>
      </p:sp>
    </p:spTree>
    <p:extLst>
      <p:ext uri="{BB962C8B-B14F-4D97-AF65-F5344CB8AC3E}">
        <p14:creationId xmlns:p14="http://schemas.microsoft.com/office/powerpoint/2010/main" val="53255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BB71-7307-FCA2-AD76-C7DEAE877746}"/>
              </a:ext>
            </a:extLst>
          </p:cNvPr>
          <p:cNvSpPr>
            <a:spLocks noGrp="1"/>
          </p:cNvSpPr>
          <p:nvPr>
            <p:ph type="title"/>
          </p:nvPr>
        </p:nvSpPr>
        <p:spPr>
          <a:xfrm>
            <a:off x="7634766" y="377523"/>
            <a:ext cx="4333368" cy="1325563"/>
          </a:xfrm>
        </p:spPr>
        <p:txBody>
          <a:bodyPr/>
          <a:lstStyle/>
          <a:p>
            <a:pPr algn="ctr"/>
            <a:r>
              <a:rPr lang="en-CA" b="1" dirty="0">
                <a:solidFill>
                  <a:srgbClr val="227580"/>
                </a:solidFill>
                <a:latin typeface="News Gothic Std" panose="020B0506020203020204" pitchFamily="34" charset="0"/>
              </a:rPr>
              <a:t>STUDY 1</a:t>
            </a:r>
          </a:p>
        </p:txBody>
      </p:sp>
      <p:grpSp>
        <p:nvGrpSpPr>
          <p:cNvPr id="24" name="Group 23">
            <a:extLst>
              <a:ext uri="{FF2B5EF4-FFF2-40B4-BE49-F238E27FC236}">
                <a16:creationId xmlns:a16="http://schemas.microsoft.com/office/drawing/2014/main" id="{7A5E4639-F6A3-DFDC-04A0-29ACD94319EF}"/>
              </a:ext>
            </a:extLst>
          </p:cNvPr>
          <p:cNvGrpSpPr/>
          <p:nvPr/>
        </p:nvGrpSpPr>
        <p:grpSpPr>
          <a:xfrm>
            <a:off x="276324" y="184632"/>
            <a:ext cx="3982368" cy="6428684"/>
            <a:chOff x="276324" y="184632"/>
            <a:chExt cx="3982368" cy="6428684"/>
          </a:xfrm>
        </p:grpSpPr>
        <p:sp>
          <p:nvSpPr>
            <p:cNvPr id="7" name="Freeform: Shape 6">
              <a:extLst>
                <a:ext uri="{FF2B5EF4-FFF2-40B4-BE49-F238E27FC236}">
                  <a16:creationId xmlns:a16="http://schemas.microsoft.com/office/drawing/2014/main" id="{99C5EC6D-1158-2FA0-FA23-05294DACFBA5}"/>
                </a:ext>
              </a:extLst>
            </p:cNvPr>
            <p:cNvSpPr/>
            <p:nvPr/>
          </p:nvSpPr>
          <p:spPr>
            <a:xfrm rot="16200000">
              <a:off x="-691201" y="1663049"/>
              <a:ext cx="5917417" cy="3982368"/>
            </a:xfrm>
            <a:custGeom>
              <a:avLst/>
              <a:gdLst>
                <a:gd name="connsiteX0" fmla="*/ 0 w 3982367"/>
                <a:gd name="connsiteY0" fmla="*/ 0 h 5917416"/>
                <a:gd name="connsiteX1" fmla="*/ 3982367 w 3982367"/>
                <a:gd name="connsiteY1" fmla="*/ 0 h 5917416"/>
                <a:gd name="connsiteX2" fmla="*/ 3982367 w 3982367"/>
                <a:gd name="connsiteY2" fmla="*/ 5917416 h 5917416"/>
                <a:gd name="connsiteX3" fmla="*/ 0 w 3982367"/>
                <a:gd name="connsiteY3" fmla="*/ 5917416 h 5917416"/>
                <a:gd name="connsiteX4" fmla="*/ 0 w 3982367"/>
                <a:gd name="connsiteY4" fmla="*/ 0 h 5917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367" h="5917416">
                  <a:moveTo>
                    <a:pt x="3982367" y="1"/>
                  </a:moveTo>
                  <a:lnTo>
                    <a:pt x="3982367" y="5917415"/>
                  </a:lnTo>
                  <a:lnTo>
                    <a:pt x="0" y="5917415"/>
                  </a:lnTo>
                  <a:lnTo>
                    <a:pt x="0" y="1"/>
                  </a:lnTo>
                  <a:lnTo>
                    <a:pt x="3982367" y="1"/>
                  </a:lnTo>
                  <a:close/>
                </a:path>
              </a:pathLst>
            </a:custGeom>
            <a:solidFill>
              <a:srgbClr val="1DB7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7471" tIns="2959493" rIns="188596" bIns="29369" numCol="1" spcCol="1270" anchor="ctr" anchorCtr="0">
              <a:noAutofit/>
            </a:bodyPr>
            <a:lstStyle/>
            <a:p>
              <a:pPr marL="0" lvl="0" indent="0" algn="r" defTabSz="1466850">
                <a:lnSpc>
                  <a:spcPct val="90000"/>
                </a:lnSpc>
                <a:spcBef>
                  <a:spcPct val="0"/>
                </a:spcBef>
                <a:spcAft>
                  <a:spcPct val="35000"/>
                </a:spcAft>
                <a:buNone/>
              </a:pPr>
              <a:endParaRPr lang="en-CA" sz="3300" kern="1200" dirty="0"/>
            </a:p>
          </p:txBody>
        </p:sp>
        <p:sp>
          <p:nvSpPr>
            <p:cNvPr id="8" name="Freeform: Shape 7">
              <a:extLst>
                <a:ext uri="{FF2B5EF4-FFF2-40B4-BE49-F238E27FC236}">
                  <a16:creationId xmlns:a16="http://schemas.microsoft.com/office/drawing/2014/main" id="{F5ADBEE7-AAF5-6170-BE6C-8F4B0D7CE355}"/>
                </a:ext>
              </a:extLst>
            </p:cNvPr>
            <p:cNvSpPr/>
            <p:nvPr/>
          </p:nvSpPr>
          <p:spPr>
            <a:xfrm>
              <a:off x="413140" y="907689"/>
              <a:ext cx="3748274" cy="5705627"/>
            </a:xfrm>
            <a:custGeom>
              <a:avLst/>
              <a:gdLst>
                <a:gd name="connsiteX0" fmla="*/ 0 w 3426123"/>
                <a:gd name="connsiteY0" fmla="*/ 0 h 5945957"/>
                <a:gd name="connsiteX1" fmla="*/ 3426123 w 3426123"/>
                <a:gd name="connsiteY1" fmla="*/ 0 h 5945957"/>
                <a:gd name="connsiteX2" fmla="*/ 3426123 w 3426123"/>
                <a:gd name="connsiteY2" fmla="*/ 5945957 h 5945957"/>
                <a:gd name="connsiteX3" fmla="*/ 0 w 3426123"/>
                <a:gd name="connsiteY3" fmla="*/ 5945957 h 5945957"/>
                <a:gd name="connsiteX4" fmla="*/ 0 w 3426123"/>
                <a:gd name="connsiteY4" fmla="*/ 0 h 594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123" h="5945957">
                  <a:moveTo>
                    <a:pt x="0" y="0"/>
                  </a:moveTo>
                  <a:lnTo>
                    <a:pt x="3426123" y="0"/>
                  </a:lnTo>
                  <a:lnTo>
                    <a:pt x="3426123" y="5945957"/>
                  </a:lnTo>
                  <a:lnTo>
                    <a:pt x="0" y="594595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dirty="0">
                <a:latin typeface="News Gothic Std" panose="020B0506020203020204" pitchFamily="34" charset="0"/>
              </a:endParaRPr>
            </a:p>
            <a:p>
              <a:pPr marL="0" lvl="0" indent="0" algn="l" defTabSz="622300">
                <a:lnSpc>
                  <a:spcPct val="90000"/>
                </a:lnSpc>
                <a:spcBef>
                  <a:spcPct val="0"/>
                </a:spcBef>
                <a:spcAft>
                  <a:spcPct val="35000"/>
                </a:spcAft>
                <a:buNone/>
              </a:pPr>
              <a:r>
                <a:rPr lang="en-US" sz="2600" kern="1200" dirty="0">
                  <a:latin typeface="News Gothic Std" panose="020B0506020203020204" pitchFamily="34" charset="0"/>
                </a:rPr>
                <a:t>1. Examine barriers children face when disclosing experiences of sexual abuse</a:t>
              </a:r>
              <a:endParaRPr lang="en-CA" sz="2600" kern="1200" dirty="0">
                <a:latin typeface="News Gothic Std" panose="020B0506020203020204" pitchFamily="34" charset="0"/>
              </a:endParaRPr>
            </a:p>
            <a:p>
              <a:pPr marL="0" lvl="0" indent="0" algn="l" defTabSz="1155700">
                <a:lnSpc>
                  <a:spcPct val="90000"/>
                </a:lnSpc>
                <a:spcBef>
                  <a:spcPct val="0"/>
                </a:spcBef>
                <a:spcAft>
                  <a:spcPct val="35000"/>
                </a:spcAft>
                <a:buNone/>
              </a:pPr>
              <a:r>
                <a:rPr lang="en-CA" sz="2600" kern="1200" dirty="0">
                  <a:latin typeface="News Gothic Std" panose="020B0506020203020204" pitchFamily="34" charset="0"/>
                </a:rPr>
                <a:t>Specifically, </a:t>
              </a:r>
              <a:r>
                <a:rPr lang="en-US" sz="2600" kern="1200" dirty="0">
                  <a:latin typeface="News Gothic Std" panose="020B0506020203020204" pitchFamily="34" charset="0"/>
                </a:rPr>
                <a:t>the unique impact of child and abuse characteristics on delays of disclosure</a:t>
              </a:r>
            </a:p>
            <a:p>
              <a:pPr marL="0" lvl="0" indent="0" algn="l" defTabSz="1155700">
                <a:lnSpc>
                  <a:spcPct val="90000"/>
                </a:lnSpc>
                <a:spcBef>
                  <a:spcPct val="0"/>
                </a:spcBef>
                <a:spcAft>
                  <a:spcPct val="35000"/>
                </a:spcAft>
                <a:buNone/>
              </a:pPr>
              <a:endParaRPr lang="en-US" sz="2600" kern="1200" dirty="0">
                <a:latin typeface="News Gothic Std" panose="020B0506020203020204" pitchFamily="34" charset="0"/>
              </a:endParaRPr>
            </a:p>
            <a:p>
              <a:pPr marL="0" lvl="0" indent="0" algn="l" defTabSz="1155700">
                <a:lnSpc>
                  <a:spcPct val="90000"/>
                </a:lnSpc>
                <a:spcBef>
                  <a:spcPct val="0"/>
                </a:spcBef>
                <a:spcAft>
                  <a:spcPct val="35000"/>
                </a:spcAft>
                <a:buNone/>
              </a:pPr>
              <a:r>
                <a:rPr lang="en-CA" sz="2600" kern="1200" dirty="0">
                  <a:latin typeface="News Gothic Std" panose="020B0506020203020204" pitchFamily="34" charset="0"/>
                </a:rPr>
                <a:t>2. Examine the impact of nonoffending caregiver support on delays of disclosure</a:t>
              </a:r>
            </a:p>
          </p:txBody>
        </p:sp>
        <p:sp>
          <p:nvSpPr>
            <p:cNvPr id="13" name="TextBox 12">
              <a:extLst>
                <a:ext uri="{FF2B5EF4-FFF2-40B4-BE49-F238E27FC236}">
                  <a16:creationId xmlns:a16="http://schemas.microsoft.com/office/drawing/2014/main" id="{067FACC1-4F54-78E3-6484-893268736CAF}"/>
                </a:ext>
              </a:extLst>
            </p:cNvPr>
            <p:cNvSpPr txBox="1"/>
            <p:nvPr/>
          </p:nvSpPr>
          <p:spPr>
            <a:xfrm>
              <a:off x="1364455" y="184632"/>
              <a:ext cx="1845643" cy="584775"/>
            </a:xfrm>
            <a:prstGeom prst="rect">
              <a:avLst/>
            </a:prstGeom>
            <a:noFill/>
          </p:spPr>
          <p:txBody>
            <a:bodyPr wrap="square">
              <a:spAutoFit/>
            </a:bodyPr>
            <a:lstStyle/>
            <a:p>
              <a:pPr lvl="0" algn="ctr"/>
              <a:r>
                <a:rPr lang="en-CA" sz="3200" b="1" dirty="0">
                  <a:solidFill>
                    <a:srgbClr val="227580"/>
                  </a:solidFill>
                  <a:latin typeface="News Gothic Std" panose="020B0506020203020204" pitchFamily="34" charset="0"/>
                </a:rPr>
                <a:t>Goals</a:t>
              </a:r>
            </a:p>
          </p:txBody>
        </p:sp>
      </p:grpSp>
      <p:sp>
        <p:nvSpPr>
          <p:cNvPr id="18" name="Arrow: Down 17">
            <a:extLst>
              <a:ext uri="{FF2B5EF4-FFF2-40B4-BE49-F238E27FC236}">
                <a16:creationId xmlns:a16="http://schemas.microsoft.com/office/drawing/2014/main" id="{B24D853E-E707-01A2-E5D0-78A81D9262FE}"/>
              </a:ext>
            </a:extLst>
          </p:cNvPr>
          <p:cNvSpPr/>
          <p:nvPr/>
        </p:nvSpPr>
        <p:spPr>
          <a:xfrm>
            <a:off x="5742785" y="1815713"/>
            <a:ext cx="344971" cy="224957"/>
          </a:xfrm>
          <a:prstGeom prst="down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Arrow: Down 18">
            <a:extLst>
              <a:ext uri="{FF2B5EF4-FFF2-40B4-BE49-F238E27FC236}">
                <a16:creationId xmlns:a16="http://schemas.microsoft.com/office/drawing/2014/main" id="{1387539D-132B-C98C-2A1C-EF5F862EBACD}"/>
              </a:ext>
            </a:extLst>
          </p:cNvPr>
          <p:cNvSpPr/>
          <p:nvPr/>
        </p:nvSpPr>
        <p:spPr>
          <a:xfrm>
            <a:off x="5742785" y="2534910"/>
            <a:ext cx="344971" cy="224957"/>
          </a:xfrm>
          <a:prstGeom prst="down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Arrow: Down 19">
            <a:extLst>
              <a:ext uri="{FF2B5EF4-FFF2-40B4-BE49-F238E27FC236}">
                <a16:creationId xmlns:a16="http://schemas.microsoft.com/office/drawing/2014/main" id="{667D20F6-DD1F-45C8-20E7-56AEC6186F77}"/>
              </a:ext>
            </a:extLst>
          </p:cNvPr>
          <p:cNvSpPr/>
          <p:nvPr/>
        </p:nvSpPr>
        <p:spPr>
          <a:xfrm>
            <a:off x="5742785" y="3464132"/>
            <a:ext cx="344971" cy="224957"/>
          </a:xfrm>
          <a:prstGeom prst="down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Arrow: Down 20">
            <a:extLst>
              <a:ext uri="{FF2B5EF4-FFF2-40B4-BE49-F238E27FC236}">
                <a16:creationId xmlns:a16="http://schemas.microsoft.com/office/drawing/2014/main" id="{E41FD098-D9B3-C04C-DAA3-0B0B130BC786}"/>
              </a:ext>
            </a:extLst>
          </p:cNvPr>
          <p:cNvSpPr/>
          <p:nvPr/>
        </p:nvSpPr>
        <p:spPr>
          <a:xfrm>
            <a:off x="5699375" y="5870525"/>
            <a:ext cx="344971" cy="224957"/>
          </a:xfrm>
          <a:prstGeom prst="down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Arrow: Down 21">
            <a:extLst>
              <a:ext uri="{FF2B5EF4-FFF2-40B4-BE49-F238E27FC236}">
                <a16:creationId xmlns:a16="http://schemas.microsoft.com/office/drawing/2014/main" id="{9B412381-8F8D-77CD-C0BF-E4EEE07B963A}"/>
              </a:ext>
            </a:extLst>
          </p:cNvPr>
          <p:cNvSpPr/>
          <p:nvPr/>
        </p:nvSpPr>
        <p:spPr>
          <a:xfrm>
            <a:off x="8476152" y="5219101"/>
            <a:ext cx="288758" cy="347736"/>
          </a:xfrm>
          <a:prstGeom prst="down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5" name="Group 24">
            <a:extLst>
              <a:ext uri="{FF2B5EF4-FFF2-40B4-BE49-F238E27FC236}">
                <a16:creationId xmlns:a16="http://schemas.microsoft.com/office/drawing/2014/main" id="{B0F6EB4C-9499-0875-CEF5-2909246E4474}"/>
              </a:ext>
            </a:extLst>
          </p:cNvPr>
          <p:cNvGrpSpPr/>
          <p:nvPr/>
        </p:nvGrpSpPr>
        <p:grpSpPr>
          <a:xfrm>
            <a:off x="4393462" y="907689"/>
            <a:ext cx="2932294" cy="5722522"/>
            <a:chOff x="4393462" y="907689"/>
            <a:chExt cx="2932294" cy="5722522"/>
          </a:xfrm>
        </p:grpSpPr>
        <p:sp>
          <p:nvSpPr>
            <p:cNvPr id="5" name="Freeform: Shape 4">
              <a:extLst>
                <a:ext uri="{FF2B5EF4-FFF2-40B4-BE49-F238E27FC236}">
                  <a16:creationId xmlns:a16="http://schemas.microsoft.com/office/drawing/2014/main" id="{FADAD83F-44DD-54BB-7AEA-555EF53EEF51}"/>
                </a:ext>
              </a:extLst>
            </p:cNvPr>
            <p:cNvSpPr/>
            <p:nvPr/>
          </p:nvSpPr>
          <p:spPr>
            <a:xfrm rot="16200000">
              <a:off x="3255279" y="2494922"/>
              <a:ext cx="5208659" cy="2932294"/>
            </a:xfrm>
            <a:custGeom>
              <a:avLst/>
              <a:gdLst>
                <a:gd name="connsiteX0" fmla="*/ 0 w 2932293"/>
                <a:gd name="connsiteY0" fmla="*/ 0 h 5208658"/>
                <a:gd name="connsiteX1" fmla="*/ 2932293 w 2932293"/>
                <a:gd name="connsiteY1" fmla="*/ 0 h 5208658"/>
                <a:gd name="connsiteX2" fmla="*/ 2932293 w 2932293"/>
                <a:gd name="connsiteY2" fmla="*/ 5208658 h 5208658"/>
                <a:gd name="connsiteX3" fmla="*/ 0 w 2932293"/>
                <a:gd name="connsiteY3" fmla="*/ 5208658 h 5208658"/>
                <a:gd name="connsiteX4" fmla="*/ 0 w 2932293"/>
                <a:gd name="connsiteY4" fmla="*/ 0 h 520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293" h="5208658">
                  <a:moveTo>
                    <a:pt x="2932293" y="1"/>
                  </a:moveTo>
                  <a:lnTo>
                    <a:pt x="2932293" y="5208657"/>
                  </a:lnTo>
                  <a:lnTo>
                    <a:pt x="0" y="5208657"/>
                  </a:lnTo>
                  <a:lnTo>
                    <a:pt x="0" y="1"/>
                  </a:lnTo>
                  <a:lnTo>
                    <a:pt x="2932293" y="1"/>
                  </a:lnTo>
                  <a:close/>
                </a:path>
              </a:pathLst>
            </a:custGeom>
            <a:solidFill>
              <a:srgbClr val="E8B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6595" tIns="2179132" rIns="188597" bIns="32675" numCol="1" spcCol="1270" anchor="ctr" anchorCtr="0">
              <a:noAutofit/>
            </a:bodyPr>
            <a:lstStyle/>
            <a:p>
              <a:pPr marL="0" lvl="0" indent="0" algn="r" defTabSz="1466850">
                <a:lnSpc>
                  <a:spcPct val="90000"/>
                </a:lnSpc>
                <a:spcBef>
                  <a:spcPct val="0"/>
                </a:spcBef>
                <a:spcAft>
                  <a:spcPct val="35000"/>
                </a:spcAft>
                <a:buNone/>
              </a:pPr>
              <a:endParaRPr lang="en-CA" sz="3300" kern="1200" dirty="0"/>
            </a:p>
          </p:txBody>
        </p:sp>
        <p:sp>
          <p:nvSpPr>
            <p:cNvPr id="9" name="Freeform: Shape 8">
              <a:extLst>
                <a:ext uri="{FF2B5EF4-FFF2-40B4-BE49-F238E27FC236}">
                  <a16:creationId xmlns:a16="http://schemas.microsoft.com/office/drawing/2014/main" id="{A1F3FDD8-64D0-6D2C-EBAC-DF765F91C8C0}"/>
                </a:ext>
              </a:extLst>
            </p:cNvPr>
            <p:cNvSpPr/>
            <p:nvPr/>
          </p:nvSpPr>
          <p:spPr>
            <a:xfrm>
              <a:off x="4571955" y="1421551"/>
              <a:ext cx="2630422" cy="5208660"/>
            </a:xfrm>
            <a:custGeom>
              <a:avLst/>
              <a:gdLst>
                <a:gd name="connsiteX0" fmla="*/ 0 w 2271581"/>
                <a:gd name="connsiteY0" fmla="*/ 0 h 5237198"/>
                <a:gd name="connsiteX1" fmla="*/ 2271581 w 2271581"/>
                <a:gd name="connsiteY1" fmla="*/ 0 h 5237198"/>
                <a:gd name="connsiteX2" fmla="*/ 2271581 w 2271581"/>
                <a:gd name="connsiteY2" fmla="*/ 5237198 h 5237198"/>
                <a:gd name="connsiteX3" fmla="*/ 0 w 2271581"/>
                <a:gd name="connsiteY3" fmla="*/ 5237198 h 5237198"/>
                <a:gd name="connsiteX4" fmla="*/ 0 w 2271581"/>
                <a:gd name="connsiteY4" fmla="*/ 0 h 523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581" h="5237198">
                  <a:moveTo>
                    <a:pt x="0" y="0"/>
                  </a:moveTo>
                  <a:lnTo>
                    <a:pt x="2271581" y="0"/>
                  </a:lnTo>
                  <a:lnTo>
                    <a:pt x="2271581" y="5237198"/>
                  </a:lnTo>
                  <a:lnTo>
                    <a:pt x="0" y="5237198"/>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2400" kern="1200" dirty="0">
                  <a:latin typeface="News Gothic Std" panose="020B0506020203020204" pitchFamily="34" charset="0"/>
                </a:rPr>
                <a:t>Permission granted</a:t>
              </a:r>
            </a:p>
            <a:p>
              <a:pPr marL="0" lvl="0" indent="0" algn="l" defTabSz="800100">
                <a:lnSpc>
                  <a:spcPct val="90000"/>
                </a:lnSpc>
                <a:spcBef>
                  <a:spcPct val="0"/>
                </a:spcBef>
                <a:spcAft>
                  <a:spcPct val="35000"/>
                </a:spcAft>
                <a:buNone/>
              </a:pPr>
              <a:endParaRPr lang="en-CA" sz="1100" kern="1200" dirty="0">
                <a:latin typeface="News Gothic Std" panose="020B0506020203020204" pitchFamily="34" charset="0"/>
              </a:endParaRPr>
            </a:p>
            <a:p>
              <a:pPr marL="0" lvl="0" indent="0" algn="l" defTabSz="800100">
                <a:lnSpc>
                  <a:spcPct val="90000"/>
                </a:lnSpc>
                <a:spcBef>
                  <a:spcPct val="0"/>
                </a:spcBef>
                <a:spcAft>
                  <a:spcPct val="35000"/>
                </a:spcAft>
                <a:buNone/>
              </a:pPr>
              <a:r>
                <a:rPr lang="en-CA" sz="2400" kern="1200" dirty="0">
                  <a:latin typeface="News Gothic Std" panose="020B0506020203020204" pitchFamily="34" charset="0"/>
                </a:rPr>
                <a:t>Security Clearance</a:t>
              </a:r>
            </a:p>
            <a:p>
              <a:pPr marL="0" lvl="0" indent="0" algn="l" defTabSz="800100">
                <a:lnSpc>
                  <a:spcPct val="90000"/>
                </a:lnSpc>
                <a:spcBef>
                  <a:spcPct val="0"/>
                </a:spcBef>
                <a:spcAft>
                  <a:spcPct val="35000"/>
                </a:spcAft>
                <a:buNone/>
              </a:pPr>
              <a:endParaRPr lang="en-CA" sz="1100" kern="1200" dirty="0">
                <a:latin typeface="News Gothic Std" panose="020B0506020203020204" pitchFamily="34" charset="0"/>
              </a:endParaRPr>
            </a:p>
            <a:p>
              <a:pPr marL="0" lvl="0" indent="0" algn="l" defTabSz="800100">
                <a:lnSpc>
                  <a:spcPct val="90000"/>
                </a:lnSpc>
                <a:spcBef>
                  <a:spcPct val="0"/>
                </a:spcBef>
                <a:spcAft>
                  <a:spcPct val="35000"/>
                </a:spcAft>
                <a:buNone/>
              </a:pPr>
              <a:r>
                <a:rPr lang="en-CA" sz="2400" kern="1200" dirty="0">
                  <a:latin typeface="News Gothic Std" panose="020B0506020203020204" pitchFamily="34" charset="0"/>
                </a:rPr>
                <a:t>Files selected from database</a:t>
              </a:r>
            </a:p>
            <a:p>
              <a:pPr marL="0" lvl="0" indent="0" algn="l" defTabSz="800100">
                <a:lnSpc>
                  <a:spcPct val="90000"/>
                </a:lnSpc>
                <a:spcBef>
                  <a:spcPct val="0"/>
                </a:spcBef>
                <a:spcAft>
                  <a:spcPct val="35000"/>
                </a:spcAft>
                <a:buNone/>
              </a:pPr>
              <a:endParaRPr lang="en-CA" sz="1100" kern="1200" dirty="0">
                <a:latin typeface="News Gothic Std" panose="020B0506020203020204" pitchFamily="34" charset="0"/>
              </a:endParaRPr>
            </a:p>
            <a:p>
              <a:pPr marL="0" lvl="0" indent="0" algn="l" defTabSz="800100">
                <a:lnSpc>
                  <a:spcPct val="90000"/>
                </a:lnSpc>
                <a:spcBef>
                  <a:spcPct val="0"/>
                </a:spcBef>
                <a:spcAft>
                  <a:spcPct val="35000"/>
                </a:spcAft>
                <a:buNone/>
              </a:pPr>
              <a:r>
                <a:rPr lang="en-CA" sz="2400" kern="1200" dirty="0">
                  <a:latin typeface="News Gothic Std" panose="020B0506020203020204" pitchFamily="34" charset="0"/>
                </a:rPr>
                <a:t>Files coded for disclosure details, child and abuse characteristics, and nonoffending caregiver support</a:t>
              </a:r>
            </a:p>
            <a:p>
              <a:pPr marL="0" lvl="0" indent="0" algn="l" defTabSz="800100">
                <a:lnSpc>
                  <a:spcPct val="90000"/>
                </a:lnSpc>
                <a:spcBef>
                  <a:spcPct val="0"/>
                </a:spcBef>
                <a:spcAft>
                  <a:spcPct val="35000"/>
                </a:spcAft>
                <a:buNone/>
              </a:pPr>
              <a:endParaRPr lang="en-CA" sz="1100" kern="1200" dirty="0">
                <a:latin typeface="News Gothic Std" panose="020B0506020203020204" pitchFamily="34" charset="0"/>
              </a:endParaRPr>
            </a:p>
            <a:p>
              <a:pPr marL="0" lvl="0" indent="0" algn="l" defTabSz="800100">
                <a:lnSpc>
                  <a:spcPct val="90000"/>
                </a:lnSpc>
                <a:spcBef>
                  <a:spcPct val="0"/>
                </a:spcBef>
                <a:spcAft>
                  <a:spcPct val="35000"/>
                </a:spcAft>
                <a:buNone/>
              </a:pPr>
              <a:r>
                <a:rPr lang="en-CA" sz="2400" kern="1200" dirty="0">
                  <a:latin typeface="News Gothic Std" panose="020B0506020203020204" pitchFamily="34" charset="0"/>
                </a:rPr>
                <a:t>Analyses</a:t>
              </a:r>
            </a:p>
          </p:txBody>
        </p:sp>
        <p:sp>
          <p:nvSpPr>
            <p:cNvPr id="14" name="TextBox 13">
              <a:extLst>
                <a:ext uri="{FF2B5EF4-FFF2-40B4-BE49-F238E27FC236}">
                  <a16:creationId xmlns:a16="http://schemas.microsoft.com/office/drawing/2014/main" id="{126BB28A-F271-F309-2F84-AB46BE3B54E1}"/>
                </a:ext>
              </a:extLst>
            </p:cNvPr>
            <p:cNvSpPr txBox="1"/>
            <p:nvPr/>
          </p:nvSpPr>
          <p:spPr>
            <a:xfrm>
              <a:off x="4679415" y="907689"/>
              <a:ext cx="2384894" cy="535531"/>
            </a:xfrm>
            <a:prstGeom prst="rect">
              <a:avLst/>
            </a:prstGeom>
            <a:noFill/>
          </p:spPr>
          <p:txBody>
            <a:bodyPr wrap="square">
              <a:spAutoFit/>
            </a:bodyPr>
            <a:lstStyle/>
            <a:p>
              <a:pPr marL="0" lvl="0" indent="0" algn="ctr" defTabSz="1466850">
                <a:lnSpc>
                  <a:spcPct val="90000"/>
                </a:lnSpc>
                <a:spcBef>
                  <a:spcPct val="0"/>
                </a:spcBef>
                <a:spcAft>
                  <a:spcPct val="35000"/>
                </a:spcAft>
                <a:buNone/>
              </a:pPr>
              <a:r>
                <a:rPr lang="en-CA" sz="3200" b="1" kern="1200" dirty="0">
                  <a:solidFill>
                    <a:srgbClr val="227580"/>
                  </a:solidFill>
                  <a:latin typeface="News Gothic Std" panose="020B0506020203020204" pitchFamily="34" charset="0"/>
                </a:rPr>
                <a:t>Methods</a:t>
              </a:r>
            </a:p>
          </p:txBody>
        </p:sp>
      </p:grpSp>
      <p:grpSp>
        <p:nvGrpSpPr>
          <p:cNvPr id="26" name="Group 25">
            <a:extLst>
              <a:ext uri="{FF2B5EF4-FFF2-40B4-BE49-F238E27FC236}">
                <a16:creationId xmlns:a16="http://schemas.microsoft.com/office/drawing/2014/main" id="{6F4AD0F5-A6D3-DB59-9DC9-CF200183B8D3}"/>
              </a:ext>
            </a:extLst>
          </p:cNvPr>
          <p:cNvGrpSpPr/>
          <p:nvPr/>
        </p:nvGrpSpPr>
        <p:grpSpPr>
          <a:xfrm>
            <a:off x="7255130" y="1660427"/>
            <a:ext cx="2768410" cy="4941810"/>
            <a:chOff x="7255130" y="1660427"/>
            <a:chExt cx="2768410" cy="4941810"/>
          </a:xfrm>
        </p:grpSpPr>
        <p:sp>
          <p:nvSpPr>
            <p:cNvPr id="4" name="Freeform: Shape 3">
              <a:extLst>
                <a:ext uri="{FF2B5EF4-FFF2-40B4-BE49-F238E27FC236}">
                  <a16:creationId xmlns:a16="http://schemas.microsoft.com/office/drawing/2014/main" id="{8C15F1C3-A0F2-0C61-6CD5-2715FB2A9913}"/>
                </a:ext>
              </a:extLst>
            </p:cNvPr>
            <p:cNvSpPr/>
            <p:nvPr/>
          </p:nvSpPr>
          <p:spPr>
            <a:xfrm rot="16200000">
              <a:off x="6404688" y="3173804"/>
              <a:ext cx="4456495" cy="2343342"/>
            </a:xfrm>
            <a:custGeom>
              <a:avLst/>
              <a:gdLst>
                <a:gd name="connsiteX0" fmla="*/ 0 w 2343341"/>
                <a:gd name="connsiteY0" fmla="*/ 0 h 4456494"/>
                <a:gd name="connsiteX1" fmla="*/ 2343341 w 2343341"/>
                <a:gd name="connsiteY1" fmla="*/ 0 h 4456494"/>
                <a:gd name="connsiteX2" fmla="*/ 2343341 w 2343341"/>
                <a:gd name="connsiteY2" fmla="*/ 4456494 h 4456494"/>
                <a:gd name="connsiteX3" fmla="*/ 0 w 2343341"/>
                <a:gd name="connsiteY3" fmla="*/ 4456494 h 4456494"/>
                <a:gd name="connsiteX4" fmla="*/ 0 w 2343341"/>
                <a:gd name="connsiteY4" fmla="*/ 0 h 44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341" h="4456494">
                  <a:moveTo>
                    <a:pt x="2343341" y="1"/>
                  </a:moveTo>
                  <a:lnTo>
                    <a:pt x="2343341" y="4456493"/>
                  </a:lnTo>
                  <a:lnTo>
                    <a:pt x="0" y="4456493"/>
                  </a:lnTo>
                  <a:lnTo>
                    <a:pt x="0" y="1"/>
                  </a:lnTo>
                  <a:lnTo>
                    <a:pt x="2343341" y="1"/>
                  </a:lnTo>
                  <a:close/>
                </a:path>
              </a:pathLst>
            </a:custGeom>
            <a:solidFill>
              <a:srgbClr val="B11F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379" tIns="1741452" rIns="188595" bIns="34531" numCol="1" spcCol="1270" anchor="ctr" anchorCtr="0">
              <a:noAutofit/>
            </a:bodyPr>
            <a:lstStyle/>
            <a:p>
              <a:pPr marL="0" lvl="0" indent="0" algn="r" defTabSz="1466850">
                <a:lnSpc>
                  <a:spcPct val="90000"/>
                </a:lnSpc>
                <a:spcBef>
                  <a:spcPct val="0"/>
                </a:spcBef>
                <a:spcAft>
                  <a:spcPct val="35000"/>
                </a:spcAft>
                <a:buNone/>
              </a:pPr>
              <a:endParaRPr lang="en-CA" sz="3300" kern="1200" dirty="0">
                <a:latin typeface="News Gothic Std" panose="020B0506020203020204" pitchFamily="34" charset="0"/>
              </a:endParaRPr>
            </a:p>
          </p:txBody>
        </p:sp>
        <p:sp>
          <p:nvSpPr>
            <p:cNvPr id="10" name="Freeform: Shape 9">
              <a:extLst>
                <a:ext uri="{FF2B5EF4-FFF2-40B4-BE49-F238E27FC236}">
                  <a16:creationId xmlns:a16="http://schemas.microsoft.com/office/drawing/2014/main" id="{D1EAB48C-DCBA-FD1E-9F43-7D1754C7E60F}"/>
                </a:ext>
              </a:extLst>
            </p:cNvPr>
            <p:cNvSpPr/>
            <p:nvPr/>
          </p:nvSpPr>
          <p:spPr>
            <a:xfrm>
              <a:off x="7554100" y="2274689"/>
              <a:ext cx="2250506" cy="4327548"/>
            </a:xfrm>
            <a:custGeom>
              <a:avLst/>
              <a:gdLst>
                <a:gd name="connsiteX0" fmla="*/ 0 w 1663772"/>
                <a:gd name="connsiteY0" fmla="*/ 0 h 4485035"/>
                <a:gd name="connsiteX1" fmla="*/ 1663772 w 1663772"/>
                <a:gd name="connsiteY1" fmla="*/ 0 h 4485035"/>
                <a:gd name="connsiteX2" fmla="*/ 1663772 w 1663772"/>
                <a:gd name="connsiteY2" fmla="*/ 4485035 h 4485035"/>
                <a:gd name="connsiteX3" fmla="*/ 0 w 1663772"/>
                <a:gd name="connsiteY3" fmla="*/ 4485035 h 4485035"/>
                <a:gd name="connsiteX4" fmla="*/ 0 w 1663772"/>
                <a:gd name="connsiteY4" fmla="*/ 0 h 4485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772" h="4485035">
                  <a:moveTo>
                    <a:pt x="0" y="0"/>
                  </a:moveTo>
                  <a:lnTo>
                    <a:pt x="1663772" y="0"/>
                  </a:lnTo>
                  <a:lnTo>
                    <a:pt x="1663772" y="4485035"/>
                  </a:lnTo>
                  <a:lnTo>
                    <a:pt x="0" y="4485035"/>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400" kern="1200" dirty="0">
                  <a:solidFill>
                    <a:srgbClr val="FFFFFF"/>
                  </a:solidFill>
                  <a:latin typeface="News Gothic Std" panose="020B0506020203020204" pitchFamily="34" charset="0"/>
                </a:rPr>
                <a:t>278 cases extracted if…</a:t>
              </a:r>
              <a:endParaRPr lang="en-CA" sz="2400" kern="1200" dirty="0">
                <a:latin typeface="News Gothic Std" panose="020B0506020203020204" pitchFamily="34" charset="0"/>
              </a:endParaRPr>
            </a:p>
            <a:p>
              <a:pPr marL="0" lvl="0" indent="0" algn="l" defTabSz="933450">
                <a:lnSpc>
                  <a:spcPct val="90000"/>
                </a:lnSpc>
                <a:spcBef>
                  <a:spcPct val="0"/>
                </a:spcBef>
                <a:spcAft>
                  <a:spcPct val="35000"/>
                </a:spcAft>
                <a:buNone/>
              </a:pPr>
              <a:r>
                <a:rPr lang="en-CA" sz="2400" kern="1200" dirty="0">
                  <a:solidFill>
                    <a:srgbClr val="FFFFFF"/>
                  </a:solidFill>
                  <a:latin typeface="News Gothic Std" panose="020B0506020203020204" pitchFamily="34" charset="0"/>
                </a:rPr>
                <a:t>Contained at least one incident</a:t>
              </a:r>
            </a:p>
            <a:p>
              <a:pPr marL="0" lvl="0" indent="0" algn="l" defTabSz="933450">
                <a:lnSpc>
                  <a:spcPct val="90000"/>
                </a:lnSpc>
                <a:spcBef>
                  <a:spcPct val="0"/>
                </a:spcBef>
                <a:spcAft>
                  <a:spcPct val="35000"/>
                </a:spcAft>
                <a:buNone/>
              </a:pPr>
              <a:r>
                <a:rPr lang="en-CA" sz="2400" kern="1200" dirty="0">
                  <a:solidFill>
                    <a:srgbClr val="FFFFFF"/>
                  </a:solidFill>
                  <a:latin typeface="News Gothic Std" panose="020B0506020203020204" pitchFamily="34" charset="0"/>
                </a:rPr>
                <a:t>2008 – 2017</a:t>
              </a:r>
            </a:p>
            <a:p>
              <a:pPr marL="0" lvl="0" indent="0" algn="l" defTabSz="933450">
                <a:lnSpc>
                  <a:spcPct val="90000"/>
                </a:lnSpc>
                <a:spcBef>
                  <a:spcPct val="0"/>
                </a:spcBef>
                <a:spcAft>
                  <a:spcPct val="35000"/>
                </a:spcAft>
                <a:buNone/>
              </a:pPr>
              <a:r>
                <a:rPr lang="en-CA" sz="2400" kern="1200" dirty="0">
                  <a:solidFill>
                    <a:srgbClr val="FFFFFF"/>
                  </a:solidFill>
                  <a:latin typeface="News Gothic Std" panose="020B0506020203020204" pitchFamily="34" charset="0"/>
                </a:rPr>
                <a:t>Case closed</a:t>
              </a:r>
            </a:p>
            <a:p>
              <a:pPr marL="0" lvl="0" indent="0" algn="l" defTabSz="933450">
                <a:lnSpc>
                  <a:spcPct val="90000"/>
                </a:lnSpc>
                <a:spcBef>
                  <a:spcPct val="0"/>
                </a:spcBef>
                <a:spcAft>
                  <a:spcPct val="35000"/>
                </a:spcAft>
                <a:buNone/>
              </a:pPr>
              <a:endParaRPr lang="en-CA" sz="2400" kern="1200" dirty="0">
                <a:solidFill>
                  <a:srgbClr val="FFFFFF"/>
                </a:solidFill>
                <a:latin typeface="News Gothic Std" panose="020B0506020203020204" pitchFamily="34" charset="0"/>
              </a:endParaRPr>
            </a:p>
            <a:p>
              <a:pPr marL="0" lvl="0" indent="0" algn="l" defTabSz="933450">
                <a:lnSpc>
                  <a:spcPct val="90000"/>
                </a:lnSpc>
                <a:spcBef>
                  <a:spcPct val="0"/>
                </a:spcBef>
                <a:spcAft>
                  <a:spcPct val="35000"/>
                </a:spcAft>
                <a:buNone/>
              </a:pPr>
              <a:r>
                <a:rPr lang="en-CA" sz="2400" kern="1200" dirty="0">
                  <a:solidFill>
                    <a:srgbClr val="FFFFFF"/>
                  </a:solidFill>
                  <a:latin typeface="News Gothic Std" panose="020B0506020203020204" pitchFamily="34" charset="0"/>
                </a:rPr>
                <a:t>164 final cases</a:t>
              </a:r>
            </a:p>
          </p:txBody>
        </p:sp>
        <p:sp>
          <p:nvSpPr>
            <p:cNvPr id="16" name="TextBox 15">
              <a:extLst>
                <a:ext uri="{FF2B5EF4-FFF2-40B4-BE49-F238E27FC236}">
                  <a16:creationId xmlns:a16="http://schemas.microsoft.com/office/drawing/2014/main" id="{97F16D27-96ED-6BD1-1801-5D5338FBD3DF}"/>
                </a:ext>
              </a:extLst>
            </p:cNvPr>
            <p:cNvSpPr txBox="1"/>
            <p:nvPr/>
          </p:nvSpPr>
          <p:spPr>
            <a:xfrm>
              <a:off x="7255130" y="1660427"/>
              <a:ext cx="2768410" cy="535531"/>
            </a:xfrm>
            <a:prstGeom prst="rect">
              <a:avLst/>
            </a:prstGeom>
            <a:noFill/>
          </p:spPr>
          <p:txBody>
            <a:bodyPr wrap="square">
              <a:spAutoFit/>
            </a:bodyPr>
            <a:lstStyle/>
            <a:p>
              <a:pPr marL="0" lvl="0" indent="0" algn="ctr" defTabSz="1466850">
                <a:lnSpc>
                  <a:spcPct val="90000"/>
                </a:lnSpc>
                <a:spcBef>
                  <a:spcPct val="0"/>
                </a:spcBef>
                <a:spcAft>
                  <a:spcPct val="35000"/>
                </a:spcAft>
                <a:buNone/>
              </a:pPr>
              <a:r>
                <a:rPr lang="en-CA" sz="3200" b="1" kern="1200" dirty="0">
                  <a:solidFill>
                    <a:srgbClr val="227580"/>
                  </a:solidFill>
                  <a:latin typeface="News Gothic Std" panose="020B0506020203020204" pitchFamily="34" charset="0"/>
                </a:rPr>
                <a:t>Participants</a:t>
              </a:r>
            </a:p>
          </p:txBody>
        </p:sp>
      </p:grpSp>
      <p:grpSp>
        <p:nvGrpSpPr>
          <p:cNvPr id="27" name="Group 26">
            <a:extLst>
              <a:ext uri="{FF2B5EF4-FFF2-40B4-BE49-F238E27FC236}">
                <a16:creationId xmlns:a16="http://schemas.microsoft.com/office/drawing/2014/main" id="{7735A108-BF7E-67D3-194E-0731AF32B6F2}"/>
              </a:ext>
            </a:extLst>
          </p:cNvPr>
          <p:cNvGrpSpPr/>
          <p:nvPr/>
        </p:nvGrpSpPr>
        <p:grpSpPr>
          <a:xfrm>
            <a:off x="9651827" y="2379624"/>
            <a:ext cx="2630422" cy="4297243"/>
            <a:chOff x="9651827" y="2379624"/>
            <a:chExt cx="2630422" cy="4297243"/>
          </a:xfrm>
        </p:grpSpPr>
        <p:sp>
          <p:nvSpPr>
            <p:cNvPr id="6" name="Freeform: Shape 5">
              <a:extLst>
                <a:ext uri="{FF2B5EF4-FFF2-40B4-BE49-F238E27FC236}">
                  <a16:creationId xmlns:a16="http://schemas.microsoft.com/office/drawing/2014/main" id="{4FAA9180-BDDD-1E19-1A0A-C1ED6D8FE428}"/>
                </a:ext>
              </a:extLst>
            </p:cNvPr>
            <p:cNvSpPr/>
            <p:nvPr/>
          </p:nvSpPr>
          <p:spPr>
            <a:xfrm rot="16200000">
              <a:off x="9107143" y="3689703"/>
              <a:ext cx="3719791" cy="2059938"/>
            </a:xfrm>
            <a:custGeom>
              <a:avLst/>
              <a:gdLst>
                <a:gd name="connsiteX0" fmla="*/ 0 w 2059937"/>
                <a:gd name="connsiteY0" fmla="*/ 0 h 3719790"/>
                <a:gd name="connsiteX1" fmla="*/ 2059937 w 2059937"/>
                <a:gd name="connsiteY1" fmla="*/ 0 h 3719790"/>
                <a:gd name="connsiteX2" fmla="*/ 2059937 w 2059937"/>
                <a:gd name="connsiteY2" fmla="*/ 3719790 h 3719790"/>
                <a:gd name="connsiteX3" fmla="*/ 0 w 2059937"/>
                <a:gd name="connsiteY3" fmla="*/ 3719790 h 3719790"/>
                <a:gd name="connsiteX4" fmla="*/ 0 w 2059937"/>
                <a:gd name="connsiteY4" fmla="*/ 0 h 371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937" h="3719790">
                  <a:moveTo>
                    <a:pt x="2059937" y="1"/>
                  </a:moveTo>
                  <a:lnTo>
                    <a:pt x="2059937" y="3719789"/>
                  </a:lnTo>
                  <a:lnTo>
                    <a:pt x="0" y="3719789"/>
                  </a:lnTo>
                  <a:lnTo>
                    <a:pt x="0" y="1"/>
                  </a:lnTo>
                  <a:lnTo>
                    <a:pt x="2059937" y="1"/>
                  </a:lnTo>
                  <a:close/>
                </a:path>
              </a:pathLst>
            </a:custGeom>
            <a:solidFill>
              <a:srgbClr val="2A94A1"/>
            </a:solidFill>
            <a:ln>
              <a:solidFill>
                <a:srgbClr val="2A94A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97710" tIns="1530841" rIns="188595" bIns="35423" numCol="1" spcCol="1270" anchor="ctr" anchorCtr="0">
              <a:noAutofit/>
            </a:bodyPr>
            <a:lstStyle/>
            <a:p>
              <a:pPr marL="0" lvl="0" indent="0" algn="r" defTabSz="1466850">
                <a:lnSpc>
                  <a:spcPct val="90000"/>
                </a:lnSpc>
                <a:spcBef>
                  <a:spcPct val="0"/>
                </a:spcBef>
                <a:spcAft>
                  <a:spcPct val="35000"/>
                </a:spcAft>
                <a:buNone/>
              </a:pPr>
              <a:endParaRPr lang="en-CA" sz="3600" kern="1200" dirty="0">
                <a:solidFill>
                  <a:srgbClr val="FFFFFF"/>
                </a:solidFill>
                <a:latin typeface="News Gothic Std" panose="020B0506020203020204" pitchFamily="34" charset="0"/>
              </a:endParaRPr>
            </a:p>
          </p:txBody>
        </p:sp>
        <p:sp>
          <p:nvSpPr>
            <p:cNvPr id="12" name="Freeform: Shape 11">
              <a:extLst>
                <a:ext uri="{FF2B5EF4-FFF2-40B4-BE49-F238E27FC236}">
                  <a16:creationId xmlns:a16="http://schemas.microsoft.com/office/drawing/2014/main" id="{D29A66F8-530F-A5D0-F823-D2AC25BCE2CC}"/>
                </a:ext>
              </a:extLst>
            </p:cNvPr>
            <p:cNvSpPr/>
            <p:nvPr/>
          </p:nvSpPr>
          <p:spPr>
            <a:xfrm>
              <a:off x="10079374" y="2954104"/>
              <a:ext cx="1836304" cy="3722763"/>
            </a:xfrm>
            <a:custGeom>
              <a:avLst/>
              <a:gdLst>
                <a:gd name="connsiteX0" fmla="*/ 0 w 1663772"/>
                <a:gd name="connsiteY0" fmla="*/ 0 h 3722763"/>
                <a:gd name="connsiteX1" fmla="*/ 1663772 w 1663772"/>
                <a:gd name="connsiteY1" fmla="*/ 0 h 3722763"/>
                <a:gd name="connsiteX2" fmla="*/ 1663772 w 1663772"/>
                <a:gd name="connsiteY2" fmla="*/ 3722763 h 3722763"/>
                <a:gd name="connsiteX3" fmla="*/ 0 w 1663772"/>
                <a:gd name="connsiteY3" fmla="*/ 3722763 h 3722763"/>
                <a:gd name="connsiteX4" fmla="*/ 0 w 1663772"/>
                <a:gd name="connsiteY4" fmla="*/ 0 h 372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772" h="3722763">
                  <a:moveTo>
                    <a:pt x="0" y="0"/>
                  </a:moveTo>
                  <a:lnTo>
                    <a:pt x="1663772" y="0"/>
                  </a:lnTo>
                  <a:lnTo>
                    <a:pt x="1663772" y="3722763"/>
                  </a:lnTo>
                  <a:lnTo>
                    <a:pt x="0" y="372276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400" kern="1200" dirty="0">
                  <a:solidFill>
                    <a:srgbClr val="FFFFFF"/>
                  </a:solidFill>
                  <a:latin typeface="News Gothic Std" panose="020B0506020203020204" pitchFamily="34" charset="0"/>
                </a:rPr>
                <a:t>Descriptive Statistics</a:t>
              </a:r>
            </a:p>
            <a:p>
              <a:pPr marL="0" lvl="0" indent="0" algn="l" defTabSz="933450">
                <a:lnSpc>
                  <a:spcPct val="90000"/>
                </a:lnSpc>
                <a:spcBef>
                  <a:spcPct val="0"/>
                </a:spcBef>
                <a:spcAft>
                  <a:spcPct val="35000"/>
                </a:spcAft>
                <a:buNone/>
              </a:pPr>
              <a:r>
                <a:rPr lang="en-CA" sz="2400" kern="1200" dirty="0">
                  <a:solidFill>
                    <a:srgbClr val="FFFFFF"/>
                  </a:solidFill>
                  <a:latin typeface="News Gothic Std" panose="020B0506020203020204" pitchFamily="34" charset="0"/>
                </a:rPr>
                <a:t>Item response theory</a:t>
              </a:r>
            </a:p>
            <a:p>
              <a:pPr marL="0" lvl="0" indent="0" algn="l" defTabSz="933450">
                <a:lnSpc>
                  <a:spcPct val="90000"/>
                </a:lnSpc>
                <a:spcBef>
                  <a:spcPct val="0"/>
                </a:spcBef>
                <a:spcAft>
                  <a:spcPct val="35000"/>
                </a:spcAft>
                <a:buNone/>
              </a:pPr>
              <a:r>
                <a:rPr lang="en-CA" sz="2400" kern="1200" dirty="0">
                  <a:solidFill>
                    <a:srgbClr val="FFFFFF"/>
                  </a:solidFill>
                  <a:latin typeface="News Gothic Std" panose="020B0506020203020204" pitchFamily="34" charset="0"/>
                </a:rPr>
                <a:t>Multivariate Cox Regression </a:t>
              </a:r>
            </a:p>
          </p:txBody>
        </p:sp>
        <p:sp>
          <p:nvSpPr>
            <p:cNvPr id="23" name="TextBox 22">
              <a:extLst>
                <a:ext uri="{FF2B5EF4-FFF2-40B4-BE49-F238E27FC236}">
                  <a16:creationId xmlns:a16="http://schemas.microsoft.com/office/drawing/2014/main" id="{10BD5732-7113-5243-DEF5-56DED9B4B33C}"/>
                </a:ext>
              </a:extLst>
            </p:cNvPr>
            <p:cNvSpPr txBox="1"/>
            <p:nvPr/>
          </p:nvSpPr>
          <p:spPr>
            <a:xfrm>
              <a:off x="9651827" y="2379624"/>
              <a:ext cx="2630422" cy="535531"/>
            </a:xfrm>
            <a:prstGeom prst="rect">
              <a:avLst/>
            </a:prstGeom>
            <a:noFill/>
          </p:spPr>
          <p:txBody>
            <a:bodyPr wrap="square">
              <a:spAutoFit/>
            </a:bodyPr>
            <a:lstStyle/>
            <a:p>
              <a:pPr marL="0" lvl="0" indent="0" algn="ctr" defTabSz="1466850">
                <a:lnSpc>
                  <a:spcPct val="90000"/>
                </a:lnSpc>
                <a:spcBef>
                  <a:spcPct val="0"/>
                </a:spcBef>
                <a:spcAft>
                  <a:spcPct val="35000"/>
                </a:spcAft>
                <a:buNone/>
              </a:pPr>
              <a:r>
                <a:rPr lang="en-CA" sz="3200" b="1" kern="1200" dirty="0">
                  <a:solidFill>
                    <a:srgbClr val="227580"/>
                  </a:solidFill>
                  <a:latin typeface="News Gothic Std" panose="020B0506020203020204" pitchFamily="34" charset="0"/>
                </a:rPr>
                <a:t>Analyses</a:t>
              </a:r>
            </a:p>
          </p:txBody>
        </p:sp>
      </p:grpSp>
    </p:spTree>
    <p:extLst>
      <p:ext uri="{BB962C8B-B14F-4D97-AF65-F5344CB8AC3E}">
        <p14:creationId xmlns:p14="http://schemas.microsoft.com/office/powerpoint/2010/main" val="94127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D89C-820E-7F68-EE63-02371A26979A}"/>
              </a:ext>
            </a:extLst>
          </p:cNvPr>
          <p:cNvSpPr>
            <a:spLocks noGrp="1"/>
          </p:cNvSpPr>
          <p:nvPr>
            <p:ph type="title"/>
          </p:nvPr>
        </p:nvSpPr>
        <p:spPr>
          <a:xfrm>
            <a:off x="818605" y="0"/>
            <a:ext cx="10515600" cy="1325563"/>
          </a:xfrm>
        </p:spPr>
        <p:txBody>
          <a:bodyPr/>
          <a:lstStyle/>
          <a:p>
            <a:pPr algn="ctr"/>
            <a:r>
              <a:rPr lang="en-CA" b="1" dirty="0">
                <a:solidFill>
                  <a:srgbClr val="227580"/>
                </a:solidFill>
                <a:latin typeface="News Gothic Std" panose="020B0506020203020204" pitchFamily="34" charset="0"/>
              </a:rPr>
              <a:t>CHILD CHARACTERISTICS</a:t>
            </a:r>
          </a:p>
        </p:txBody>
      </p:sp>
      <p:graphicFrame>
        <p:nvGraphicFramePr>
          <p:cNvPr id="4" name="Diagram 3">
            <a:extLst>
              <a:ext uri="{FF2B5EF4-FFF2-40B4-BE49-F238E27FC236}">
                <a16:creationId xmlns:a16="http://schemas.microsoft.com/office/drawing/2014/main" id="{577AEC8C-A7CB-3DE6-830C-9016F4262192}"/>
              </a:ext>
            </a:extLst>
          </p:cNvPr>
          <p:cNvGraphicFramePr/>
          <p:nvPr>
            <p:extLst>
              <p:ext uri="{D42A27DB-BD31-4B8C-83A1-F6EECF244321}">
                <p14:modId xmlns:p14="http://schemas.microsoft.com/office/powerpoint/2010/main" val="3799893861"/>
              </p:ext>
            </p:extLst>
          </p:nvPr>
        </p:nvGraphicFramePr>
        <p:xfrm>
          <a:off x="543270" y="926926"/>
          <a:ext cx="11066270" cy="3444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301E039E-EC0C-7054-DAA7-6AC8F1CF91F9}"/>
              </a:ext>
            </a:extLst>
          </p:cNvPr>
          <p:cNvGraphicFramePr/>
          <p:nvPr>
            <p:extLst>
              <p:ext uri="{D42A27DB-BD31-4B8C-83A1-F6EECF244321}">
                <p14:modId xmlns:p14="http://schemas.microsoft.com/office/powerpoint/2010/main" val="3795144291"/>
              </p:ext>
            </p:extLst>
          </p:nvPr>
        </p:nvGraphicFramePr>
        <p:xfrm>
          <a:off x="562865" y="4509370"/>
          <a:ext cx="11066270" cy="18398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72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E06A-D9B2-1133-8B12-1EF5608D449B}"/>
              </a:ext>
            </a:extLst>
          </p:cNvPr>
          <p:cNvSpPr>
            <a:spLocks noGrp="1"/>
          </p:cNvSpPr>
          <p:nvPr>
            <p:ph type="title"/>
          </p:nvPr>
        </p:nvSpPr>
        <p:spPr>
          <a:xfrm>
            <a:off x="748428" y="-75156"/>
            <a:ext cx="10515600" cy="1325563"/>
          </a:xfrm>
        </p:spPr>
        <p:txBody>
          <a:bodyPr/>
          <a:lstStyle/>
          <a:p>
            <a:pPr algn="ctr"/>
            <a:r>
              <a:rPr lang="en-CA" b="1" dirty="0">
                <a:solidFill>
                  <a:srgbClr val="227580"/>
                </a:solidFill>
                <a:latin typeface="News Gothic Std" panose="020B0506020203020204" pitchFamily="34" charset="0"/>
              </a:rPr>
              <a:t>ABUSE CHARACTERISTICS </a:t>
            </a:r>
          </a:p>
        </p:txBody>
      </p:sp>
      <p:graphicFrame>
        <p:nvGraphicFramePr>
          <p:cNvPr id="4" name="Content Placeholder 3">
            <a:extLst>
              <a:ext uri="{FF2B5EF4-FFF2-40B4-BE49-F238E27FC236}">
                <a16:creationId xmlns:a16="http://schemas.microsoft.com/office/drawing/2014/main" id="{9237D690-2778-9FD7-FFCA-CBA2D215FEF4}"/>
              </a:ext>
            </a:extLst>
          </p:cNvPr>
          <p:cNvGraphicFramePr>
            <a:graphicFrameLocks noGrp="1"/>
          </p:cNvGraphicFramePr>
          <p:nvPr>
            <p:ph idx="1"/>
            <p:extLst>
              <p:ext uri="{D42A27DB-BD31-4B8C-83A1-F6EECF244321}">
                <p14:modId xmlns:p14="http://schemas.microsoft.com/office/powerpoint/2010/main" val="1406337926"/>
              </p:ext>
            </p:extLst>
          </p:nvPr>
        </p:nvGraphicFramePr>
        <p:xfrm>
          <a:off x="529958" y="790940"/>
          <a:ext cx="11160689" cy="1407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id="{50D898D1-8559-626A-E931-0A5FD5D9BA0E}"/>
              </a:ext>
            </a:extLst>
          </p:cNvPr>
          <p:cNvGraphicFramePr>
            <a:graphicFrameLocks/>
          </p:cNvGraphicFramePr>
          <p:nvPr>
            <p:extLst>
              <p:ext uri="{D42A27DB-BD31-4B8C-83A1-F6EECF244321}">
                <p14:modId xmlns:p14="http://schemas.microsoft.com/office/powerpoint/2010/main" val="3800303337"/>
              </p:ext>
            </p:extLst>
          </p:nvPr>
        </p:nvGraphicFramePr>
        <p:xfrm>
          <a:off x="529956" y="2178603"/>
          <a:ext cx="11160689" cy="15499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a:extLst>
              <a:ext uri="{FF2B5EF4-FFF2-40B4-BE49-F238E27FC236}">
                <a16:creationId xmlns:a16="http://schemas.microsoft.com/office/drawing/2014/main" id="{809365CC-7D8D-2FA1-C793-68D579C8F9E5}"/>
              </a:ext>
            </a:extLst>
          </p:cNvPr>
          <p:cNvGraphicFramePr>
            <a:graphicFrameLocks/>
          </p:cNvGraphicFramePr>
          <p:nvPr>
            <p:extLst>
              <p:ext uri="{D42A27DB-BD31-4B8C-83A1-F6EECF244321}">
                <p14:modId xmlns:p14="http://schemas.microsoft.com/office/powerpoint/2010/main" val="3970852351"/>
              </p:ext>
            </p:extLst>
          </p:nvPr>
        </p:nvGraphicFramePr>
        <p:xfrm>
          <a:off x="529954" y="3650716"/>
          <a:ext cx="11160689" cy="30516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58196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B8A61-F908-2916-0AF3-99AE505F599A}"/>
              </a:ext>
            </a:extLst>
          </p:cNvPr>
          <p:cNvSpPr>
            <a:spLocks noGrp="1"/>
          </p:cNvSpPr>
          <p:nvPr>
            <p:ph type="title"/>
          </p:nvPr>
        </p:nvSpPr>
        <p:spPr>
          <a:xfrm>
            <a:off x="838200" y="546100"/>
            <a:ext cx="10515600" cy="1325563"/>
          </a:xfrm>
        </p:spPr>
        <p:txBody>
          <a:bodyPr/>
          <a:lstStyle/>
          <a:p>
            <a:r>
              <a:rPr lang="en-CA" b="1" dirty="0">
                <a:solidFill>
                  <a:srgbClr val="227580"/>
                </a:solidFill>
                <a:latin typeface="News Gothic Std" panose="020B0506020203020204" pitchFamily="34" charset="0"/>
              </a:rPr>
              <a:t>SUMMARY</a:t>
            </a:r>
          </a:p>
        </p:txBody>
      </p:sp>
      <p:sp>
        <p:nvSpPr>
          <p:cNvPr id="6" name="Content Placeholder 5">
            <a:extLst>
              <a:ext uri="{FF2B5EF4-FFF2-40B4-BE49-F238E27FC236}">
                <a16:creationId xmlns:a16="http://schemas.microsoft.com/office/drawing/2014/main" id="{CCCCAF2F-4FDA-A55B-A1BA-920E3AF2B135}"/>
              </a:ext>
            </a:extLst>
          </p:cNvPr>
          <p:cNvSpPr>
            <a:spLocks noGrp="1"/>
          </p:cNvSpPr>
          <p:nvPr>
            <p:ph idx="1"/>
          </p:nvPr>
        </p:nvSpPr>
        <p:spPr>
          <a:xfrm>
            <a:off x="838200" y="1818888"/>
            <a:ext cx="10515600" cy="2094230"/>
          </a:xfrm>
        </p:spPr>
        <p:txBody>
          <a:bodyPr>
            <a:normAutofit/>
          </a:bodyPr>
          <a:lstStyle/>
          <a:p>
            <a:pPr marL="0" indent="0">
              <a:buNone/>
            </a:pPr>
            <a:r>
              <a:rPr lang="en-US" sz="2800" dirty="0">
                <a:solidFill>
                  <a:srgbClr val="2A3441"/>
                </a:solidFill>
                <a:latin typeface="News Gothic Std" panose="020B0506020203020204" pitchFamily="34" charset="0"/>
              </a:rPr>
              <a:t>Delays of disclosure impacted by child and abuse characteristics </a:t>
            </a:r>
          </a:p>
          <a:p>
            <a:pPr marL="0" indent="0">
              <a:buNone/>
            </a:pPr>
            <a:endParaRPr lang="en-US" sz="2800" dirty="0">
              <a:solidFill>
                <a:srgbClr val="2A3441"/>
              </a:solidFill>
              <a:latin typeface="News Gothic Std" panose="020B0506020203020204" pitchFamily="34" charset="0"/>
            </a:endParaRPr>
          </a:p>
          <a:p>
            <a:pPr marL="0" indent="0">
              <a:buNone/>
            </a:pPr>
            <a:r>
              <a:rPr lang="en-US" sz="2800" dirty="0">
                <a:solidFill>
                  <a:srgbClr val="2A3441"/>
                </a:solidFill>
                <a:latin typeface="News Gothic Std" panose="020B0506020203020204" pitchFamily="34" charset="0"/>
              </a:rPr>
              <a:t>Younger, male, experiences severe or frequent abuse by a close relative, and if they receive little support risk of delay is highest</a:t>
            </a:r>
          </a:p>
          <a:p>
            <a:pPr marL="0" indent="0">
              <a:buNone/>
            </a:pPr>
            <a:endParaRPr lang="en-CA" sz="2800" dirty="0"/>
          </a:p>
        </p:txBody>
      </p:sp>
      <p:graphicFrame>
        <p:nvGraphicFramePr>
          <p:cNvPr id="7" name="Diagram 6">
            <a:extLst>
              <a:ext uri="{FF2B5EF4-FFF2-40B4-BE49-F238E27FC236}">
                <a16:creationId xmlns:a16="http://schemas.microsoft.com/office/drawing/2014/main" id="{2580CBD1-9FD6-B482-E9B7-F19D7B489341}"/>
              </a:ext>
            </a:extLst>
          </p:cNvPr>
          <p:cNvGraphicFramePr/>
          <p:nvPr>
            <p:extLst>
              <p:ext uri="{D42A27DB-BD31-4B8C-83A1-F6EECF244321}">
                <p14:modId xmlns:p14="http://schemas.microsoft.com/office/powerpoint/2010/main" val="1999364851"/>
              </p:ext>
            </p:extLst>
          </p:nvPr>
        </p:nvGraphicFramePr>
        <p:xfrm>
          <a:off x="534670" y="4217670"/>
          <a:ext cx="11146790" cy="2094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6C6DCDC6-4E7F-739C-F545-727CB8F14C4B}"/>
              </a:ext>
            </a:extLst>
          </p:cNvPr>
          <p:cNvPicPr>
            <a:picLocks noChangeAspect="1"/>
          </p:cNvPicPr>
          <p:nvPr/>
        </p:nvPicPr>
        <p:blipFill rotWithShape="1">
          <a:blip r:embed="rId8"/>
          <a:srcRect l="508" t="19254" r="4637" b="2992"/>
          <a:stretch/>
        </p:blipFill>
        <p:spPr>
          <a:xfrm>
            <a:off x="0" y="-134912"/>
            <a:ext cx="12192000" cy="654908"/>
          </a:xfrm>
          <a:prstGeom prst="rect">
            <a:avLst/>
          </a:prstGeom>
        </p:spPr>
      </p:pic>
    </p:spTree>
    <p:extLst>
      <p:ext uri="{BB962C8B-B14F-4D97-AF65-F5344CB8AC3E}">
        <p14:creationId xmlns:p14="http://schemas.microsoft.com/office/powerpoint/2010/main" val="18861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D7A1-EF61-4FA5-7760-51EAFD1FC442}"/>
              </a:ext>
            </a:extLst>
          </p:cNvPr>
          <p:cNvSpPr>
            <a:spLocks noGrp="1"/>
          </p:cNvSpPr>
          <p:nvPr>
            <p:ph type="title"/>
          </p:nvPr>
        </p:nvSpPr>
        <p:spPr>
          <a:xfrm>
            <a:off x="480060" y="365125"/>
            <a:ext cx="11231880" cy="1325563"/>
          </a:xfrm>
        </p:spPr>
        <p:txBody>
          <a:bodyPr>
            <a:normAutofit/>
          </a:bodyPr>
          <a:lstStyle/>
          <a:p>
            <a:r>
              <a:rPr lang="en-CA" b="1" dirty="0">
                <a:solidFill>
                  <a:srgbClr val="227580"/>
                </a:solidFill>
                <a:latin typeface="News Gothic Std" panose="020B0506020203020204" pitchFamily="34" charset="0"/>
              </a:rPr>
              <a:t>TWO STAGE MODEL OF POLICE REPORTING</a:t>
            </a:r>
          </a:p>
        </p:txBody>
      </p:sp>
      <p:sp>
        <p:nvSpPr>
          <p:cNvPr id="5" name="TextBox 4">
            <a:extLst>
              <a:ext uri="{FF2B5EF4-FFF2-40B4-BE49-F238E27FC236}">
                <a16:creationId xmlns:a16="http://schemas.microsoft.com/office/drawing/2014/main" id="{FE011059-121F-006B-1BDF-C4EA4AE42059}"/>
              </a:ext>
            </a:extLst>
          </p:cNvPr>
          <p:cNvSpPr txBox="1"/>
          <p:nvPr/>
        </p:nvSpPr>
        <p:spPr>
          <a:xfrm>
            <a:off x="9863138" y="6488668"/>
            <a:ext cx="6097904" cy="369332"/>
          </a:xfrm>
          <a:prstGeom prst="rect">
            <a:avLst/>
          </a:prstGeom>
          <a:noFill/>
        </p:spPr>
        <p:txBody>
          <a:bodyPr wrap="square">
            <a:spAutoFit/>
          </a:bodyPr>
          <a:lstStyle/>
          <a:p>
            <a:r>
              <a:rPr lang="en-CA" dirty="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Finkelhor et al., 2001 </a:t>
            </a:r>
            <a:endParaRPr lang="en-CA" dirty="0">
              <a:solidFill>
                <a:srgbClr val="2A3441"/>
              </a:solidFill>
              <a:latin typeface="News Gothic Std" panose="020B0506020203020204" pitchFamily="34" charset="0"/>
            </a:endParaRPr>
          </a:p>
        </p:txBody>
      </p:sp>
      <p:sp>
        <p:nvSpPr>
          <p:cNvPr id="6" name="Callout: Right Arrow 5">
            <a:extLst>
              <a:ext uri="{FF2B5EF4-FFF2-40B4-BE49-F238E27FC236}">
                <a16:creationId xmlns:a16="http://schemas.microsoft.com/office/drawing/2014/main" id="{9C09D050-5593-E7B4-2EDB-DC7D58941B17}"/>
              </a:ext>
            </a:extLst>
          </p:cNvPr>
          <p:cNvSpPr/>
          <p:nvPr/>
        </p:nvSpPr>
        <p:spPr>
          <a:xfrm>
            <a:off x="1192145" y="1676400"/>
            <a:ext cx="4290445" cy="4518661"/>
          </a:xfrm>
          <a:prstGeom prst="rightArrowCallout">
            <a:avLst>
              <a:gd name="adj1" fmla="val 25000"/>
              <a:gd name="adj2" fmla="val 24738"/>
              <a:gd name="adj3" fmla="val 25000"/>
              <a:gd name="adj4" fmla="val 64977"/>
            </a:avLst>
          </a:prstGeom>
          <a:solidFill>
            <a:srgbClr val="E8B852"/>
          </a:solidFill>
          <a:ln>
            <a:solidFill>
              <a:srgbClr val="E8B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atin typeface="News Gothic Std" panose="020B0506020203020204" pitchFamily="34" charset="0"/>
              </a:rPr>
              <a:t>Recognition Stage</a:t>
            </a:r>
          </a:p>
          <a:p>
            <a:pPr algn="ctr"/>
            <a:endParaRPr lang="en-CA" sz="2200" dirty="0">
              <a:latin typeface="News Gothic Std" panose="020B0506020203020204" pitchFamily="34" charset="0"/>
            </a:endParaRPr>
          </a:p>
          <a:p>
            <a:r>
              <a:rPr lang="en-CA" sz="2200" dirty="0">
                <a:latin typeface="News Gothic Std" panose="020B0506020203020204" pitchFamily="34" charset="0"/>
              </a:rPr>
              <a:t>Defining the incident as abusive</a:t>
            </a:r>
          </a:p>
          <a:p>
            <a:pPr marL="457200" indent="-457200">
              <a:buFont typeface="Arial" panose="020B0604020202020204" pitchFamily="34" charset="0"/>
              <a:buChar char="•"/>
            </a:pPr>
            <a:r>
              <a:rPr lang="en-CA" sz="2200" dirty="0">
                <a:latin typeface="News Gothic Std" panose="020B0506020203020204" pitchFamily="34" charset="0"/>
              </a:rPr>
              <a:t>Severity</a:t>
            </a:r>
          </a:p>
          <a:p>
            <a:pPr marL="457200" indent="-457200">
              <a:buFont typeface="Arial" panose="020B0604020202020204" pitchFamily="34" charset="0"/>
              <a:buChar char="•"/>
            </a:pPr>
            <a:r>
              <a:rPr lang="en-CA" sz="2200" dirty="0">
                <a:latin typeface="News Gothic Std" panose="020B0506020203020204" pitchFamily="34" charset="0"/>
              </a:rPr>
              <a:t>Prior experience with victimization</a:t>
            </a:r>
          </a:p>
          <a:p>
            <a:pPr marL="457200" indent="-457200">
              <a:buFont typeface="Arial" panose="020B0604020202020204" pitchFamily="34" charset="0"/>
              <a:buChar char="•"/>
            </a:pPr>
            <a:r>
              <a:rPr lang="en-CA" sz="2200" dirty="0">
                <a:latin typeface="News Gothic Std" panose="020B0506020203020204" pitchFamily="34" charset="0"/>
              </a:rPr>
              <a:t>Knowledge about agencies</a:t>
            </a:r>
          </a:p>
        </p:txBody>
      </p:sp>
      <p:sp>
        <p:nvSpPr>
          <p:cNvPr id="7" name="Callout: Right Arrow 6">
            <a:extLst>
              <a:ext uri="{FF2B5EF4-FFF2-40B4-BE49-F238E27FC236}">
                <a16:creationId xmlns:a16="http://schemas.microsoft.com/office/drawing/2014/main" id="{47381A71-CA87-CB6D-9EF0-B07EBD5B25E4}"/>
              </a:ext>
            </a:extLst>
          </p:cNvPr>
          <p:cNvSpPr/>
          <p:nvPr/>
        </p:nvSpPr>
        <p:spPr>
          <a:xfrm>
            <a:off x="5482590" y="1676400"/>
            <a:ext cx="4290445" cy="4518661"/>
          </a:xfrm>
          <a:prstGeom prst="rightArrowCallout">
            <a:avLst>
              <a:gd name="adj1" fmla="val 25000"/>
              <a:gd name="adj2" fmla="val 23952"/>
              <a:gd name="adj3" fmla="val 25000"/>
              <a:gd name="adj4" fmla="val 64977"/>
            </a:avLst>
          </a:prstGeom>
          <a:solidFill>
            <a:srgbClr val="2A94A1"/>
          </a:solidFill>
          <a:ln>
            <a:solidFill>
              <a:srgbClr val="2A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atin typeface="News Gothic Std" panose="020B0506020203020204" pitchFamily="34" charset="0"/>
              </a:rPr>
              <a:t>Consideration Stage</a:t>
            </a:r>
          </a:p>
          <a:p>
            <a:pPr algn="ctr"/>
            <a:endParaRPr lang="en-CA" sz="2400" dirty="0">
              <a:latin typeface="News Gothic Std" panose="020B0506020203020204" pitchFamily="34" charset="0"/>
            </a:endParaRPr>
          </a:p>
          <a:p>
            <a:pPr marL="342900" indent="-342900">
              <a:buFont typeface="Arial" panose="020B0604020202020204" pitchFamily="34" charset="0"/>
              <a:buChar char="•"/>
            </a:pPr>
            <a:r>
              <a:rPr lang="en-CA" sz="2200" dirty="0">
                <a:latin typeface="News Gothic Std" panose="020B0506020203020204" pitchFamily="34" charset="0"/>
              </a:rPr>
              <a:t>Benefits</a:t>
            </a:r>
          </a:p>
          <a:p>
            <a:pPr marL="342900" indent="-342900">
              <a:buFont typeface="Arial" panose="020B0604020202020204" pitchFamily="34" charset="0"/>
              <a:buChar char="•"/>
            </a:pPr>
            <a:r>
              <a:rPr lang="en-CA" sz="2200" dirty="0">
                <a:latin typeface="News Gothic Std" panose="020B0506020203020204" pitchFamily="34" charset="0"/>
              </a:rPr>
              <a:t>Costs</a:t>
            </a:r>
          </a:p>
          <a:p>
            <a:pPr marL="342900" indent="-342900">
              <a:buFont typeface="Arial" panose="020B0604020202020204" pitchFamily="34" charset="0"/>
              <a:buChar char="•"/>
            </a:pPr>
            <a:r>
              <a:rPr lang="en-CA" sz="2200" dirty="0">
                <a:latin typeface="News Gothic Std" panose="020B0506020203020204" pitchFamily="34" charset="0"/>
              </a:rPr>
              <a:t>Social Influences</a:t>
            </a:r>
          </a:p>
          <a:p>
            <a:pPr marL="342900" indent="-342900">
              <a:buFont typeface="Arial" panose="020B0604020202020204" pitchFamily="34" charset="0"/>
              <a:buChar char="•"/>
            </a:pPr>
            <a:r>
              <a:rPr lang="en-CA" sz="2200" dirty="0">
                <a:latin typeface="News Gothic Std" panose="020B0506020203020204" pitchFamily="34" charset="0"/>
              </a:rPr>
              <a:t>Prior experience</a:t>
            </a:r>
          </a:p>
        </p:txBody>
      </p:sp>
      <p:sp>
        <p:nvSpPr>
          <p:cNvPr id="9" name="TextBox 8">
            <a:extLst>
              <a:ext uri="{FF2B5EF4-FFF2-40B4-BE49-F238E27FC236}">
                <a16:creationId xmlns:a16="http://schemas.microsoft.com/office/drawing/2014/main" id="{906B2D02-0370-4D42-2860-96A503356B68}"/>
              </a:ext>
            </a:extLst>
          </p:cNvPr>
          <p:cNvSpPr txBox="1"/>
          <p:nvPr/>
        </p:nvSpPr>
        <p:spPr>
          <a:xfrm rot="16200000">
            <a:off x="-1012467" y="3588932"/>
            <a:ext cx="3347391" cy="707886"/>
          </a:xfrm>
          <a:prstGeom prst="rect">
            <a:avLst/>
          </a:prstGeom>
          <a:noFill/>
        </p:spPr>
        <p:txBody>
          <a:bodyPr wrap="none" rtlCol="0">
            <a:spAutoFit/>
          </a:bodyPr>
          <a:lstStyle/>
          <a:p>
            <a:r>
              <a:rPr lang="en-CA" sz="4000" b="1" dirty="0">
                <a:solidFill>
                  <a:srgbClr val="B11F28"/>
                </a:solidFill>
                <a:latin typeface="News Gothic Std" panose="020B0506020203020204" pitchFamily="34" charset="0"/>
              </a:rPr>
              <a:t>Abusive Event</a:t>
            </a:r>
          </a:p>
        </p:txBody>
      </p:sp>
      <p:grpSp>
        <p:nvGrpSpPr>
          <p:cNvPr id="3" name="Group 2">
            <a:extLst>
              <a:ext uri="{FF2B5EF4-FFF2-40B4-BE49-F238E27FC236}">
                <a16:creationId xmlns:a16="http://schemas.microsoft.com/office/drawing/2014/main" id="{50366AAE-E4B2-CF40-BD04-EDAD0FD2233C}"/>
              </a:ext>
            </a:extLst>
          </p:cNvPr>
          <p:cNvGrpSpPr/>
          <p:nvPr/>
        </p:nvGrpSpPr>
        <p:grpSpPr>
          <a:xfrm>
            <a:off x="9336368" y="2498268"/>
            <a:ext cx="2855632" cy="2962016"/>
            <a:chOff x="9336368" y="2498268"/>
            <a:chExt cx="2855632" cy="2962016"/>
          </a:xfrm>
        </p:grpSpPr>
        <p:sp>
          <p:nvSpPr>
            <p:cNvPr id="11" name="TextBox 10">
              <a:extLst>
                <a:ext uri="{FF2B5EF4-FFF2-40B4-BE49-F238E27FC236}">
                  <a16:creationId xmlns:a16="http://schemas.microsoft.com/office/drawing/2014/main" id="{78BD7C95-22F9-8CD8-2758-5F38CA0C631C}"/>
                </a:ext>
              </a:extLst>
            </p:cNvPr>
            <p:cNvSpPr txBox="1"/>
            <p:nvPr/>
          </p:nvSpPr>
          <p:spPr>
            <a:xfrm>
              <a:off x="9336368" y="4383066"/>
              <a:ext cx="2855632" cy="1077218"/>
            </a:xfrm>
            <a:prstGeom prst="rect">
              <a:avLst/>
            </a:prstGeom>
            <a:noFill/>
          </p:spPr>
          <p:txBody>
            <a:bodyPr wrap="square" rtlCol="0">
              <a:spAutoFit/>
            </a:bodyPr>
            <a:lstStyle/>
            <a:p>
              <a:r>
                <a:rPr lang="en-CA" sz="3200" dirty="0">
                  <a:latin typeface="News Gothic Std" panose="020B0506020203020204" pitchFamily="34" charset="0"/>
                </a:rPr>
                <a:t>No Report or Help-seeking</a:t>
              </a:r>
            </a:p>
          </p:txBody>
        </p:sp>
        <p:sp>
          <p:nvSpPr>
            <p:cNvPr id="12" name="TextBox 11">
              <a:extLst>
                <a:ext uri="{FF2B5EF4-FFF2-40B4-BE49-F238E27FC236}">
                  <a16:creationId xmlns:a16="http://schemas.microsoft.com/office/drawing/2014/main" id="{1B4095B7-B558-29E7-D5AC-E1577DD68C79}"/>
                </a:ext>
              </a:extLst>
            </p:cNvPr>
            <p:cNvSpPr txBox="1"/>
            <p:nvPr/>
          </p:nvSpPr>
          <p:spPr>
            <a:xfrm>
              <a:off x="9336368" y="2498268"/>
              <a:ext cx="2855632" cy="1077218"/>
            </a:xfrm>
            <a:prstGeom prst="rect">
              <a:avLst/>
            </a:prstGeom>
            <a:noFill/>
          </p:spPr>
          <p:txBody>
            <a:bodyPr wrap="square" rtlCol="0">
              <a:spAutoFit/>
            </a:bodyPr>
            <a:lstStyle/>
            <a:p>
              <a:r>
                <a:rPr lang="en-CA" sz="3200" dirty="0">
                  <a:latin typeface="News Gothic Std" panose="020B0506020203020204" pitchFamily="34" charset="0"/>
                </a:rPr>
                <a:t>Report or </a:t>
              </a:r>
            </a:p>
            <a:p>
              <a:r>
                <a:rPr lang="en-CA" sz="3200" dirty="0">
                  <a:latin typeface="News Gothic Std" panose="020B0506020203020204" pitchFamily="34" charset="0"/>
                </a:rPr>
                <a:t>Help-seeking</a:t>
              </a:r>
            </a:p>
          </p:txBody>
        </p:sp>
      </p:grpSp>
    </p:spTree>
    <p:extLst>
      <p:ext uri="{BB962C8B-B14F-4D97-AF65-F5344CB8AC3E}">
        <p14:creationId xmlns:p14="http://schemas.microsoft.com/office/powerpoint/2010/main" val="19565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B29C-5D4C-ED18-6798-ED0EBE9D2C38}"/>
              </a:ext>
            </a:extLst>
          </p:cNvPr>
          <p:cNvSpPr>
            <a:spLocks noGrp="1"/>
          </p:cNvSpPr>
          <p:nvPr>
            <p:ph type="title"/>
          </p:nvPr>
        </p:nvSpPr>
        <p:spPr>
          <a:xfrm>
            <a:off x="925830" y="2742391"/>
            <a:ext cx="10515600" cy="1325563"/>
          </a:xfrm>
        </p:spPr>
        <p:txBody>
          <a:bodyPr>
            <a:normAutofit/>
          </a:bodyPr>
          <a:lstStyle/>
          <a:p>
            <a:pPr algn="ctr"/>
            <a:r>
              <a:rPr lang="en-CA" sz="5400" b="1" dirty="0">
                <a:solidFill>
                  <a:srgbClr val="B11F28"/>
                </a:solidFill>
                <a:latin typeface="News Gothic Std" panose="020B0506020203020204" pitchFamily="34" charset="0"/>
              </a:rPr>
              <a:t>You are to blame!</a:t>
            </a:r>
          </a:p>
        </p:txBody>
      </p:sp>
      <p:sp>
        <p:nvSpPr>
          <p:cNvPr id="5" name="TextBox 4">
            <a:extLst>
              <a:ext uri="{FF2B5EF4-FFF2-40B4-BE49-F238E27FC236}">
                <a16:creationId xmlns:a16="http://schemas.microsoft.com/office/drawing/2014/main" id="{69F81150-7003-357F-551D-DF22DA3B00BB}"/>
              </a:ext>
            </a:extLst>
          </p:cNvPr>
          <p:cNvSpPr txBox="1"/>
          <p:nvPr/>
        </p:nvSpPr>
        <p:spPr>
          <a:xfrm>
            <a:off x="6183630" y="2225198"/>
            <a:ext cx="4857750" cy="523220"/>
          </a:xfrm>
          <a:prstGeom prst="rect">
            <a:avLst/>
          </a:prstGeom>
          <a:noFill/>
        </p:spPr>
        <p:txBody>
          <a:bodyPr wrap="square" rtlCol="0">
            <a:spAutoFit/>
          </a:bodyPr>
          <a:lstStyle/>
          <a:p>
            <a:pPr algn="ctr"/>
            <a:r>
              <a:rPr lang="en-CA" sz="2800" b="1" dirty="0">
                <a:solidFill>
                  <a:srgbClr val="2A3441"/>
                </a:solidFill>
                <a:latin typeface="News Gothic Std" panose="020B0506020203020204" pitchFamily="34" charset="0"/>
              </a:rPr>
              <a:t>Why didn’t you stop it?</a:t>
            </a:r>
          </a:p>
        </p:txBody>
      </p:sp>
      <p:sp>
        <p:nvSpPr>
          <p:cNvPr id="6" name="TextBox 5">
            <a:extLst>
              <a:ext uri="{FF2B5EF4-FFF2-40B4-BE49-F238E27FC236}">
                <a16:creationId xmlns:a16="http://schemas.microsoft.com/office/drawing/2014/main" id="{4F0260B9-5718-18BD-8CEA-EB0D3729B896}"/>
              </a:ext>
            </a:extLst>
          </p:cNvPr>
          <p:cNvSpPr txBox="1"/>
          <p:nvPr/>
        </p:nvSpPr>
        <p:spPr>
          <a:xfrm>
            <a:off x="2428875" y="4956814"/>
            <a:ext cx="4857750" cy="523220"/>
          </a:xfrm>
          <a:prstGeom prst="rect">
            <a:avLst/>
          </a:prstGeom>
          <a:noFill/>
        </p:spPr>
        <p:txBody>
          <a:bodyPr wrap="square" rtlCol="0">
            <a:spAutoFit/>
          </a:bodyPr>
          <a:lstStyle/>
          <a:p>
            <a:pPr algn="ctr"/>
            <a:r>
              <a:rPr lang="en-CA" sz="2800" b="1" dirty="0">
                <a:solidFill>
                  <a:srgbClr val="2A3441"/>
                </a:solidFill>
                <a:latin typeface="News Gothic Std" panose="020B0506020203020204" pitchFamily="34" charset="0"/>
              </a:rPr>
              <a:t>Why didn’t you protect them?</a:t>
            </a:r>
          </a:p>
        </p:txBody>
      </p:sp>
      <p:sp>
        <p:nvSpPr>
          <p:cNvPr id="7" name="TextBox 6">
            <a:extLst>
              <a:ext uri="{FF2B5EF4-FFF2-40B4-BE49-F238E27FC236}">
                <a16:creationId xmlns:a16="http://schemas.microsoft.com/office/drawing/2014/main" id="{9EADF87F-801A-069D-1154-0BCAA95233CD}"/>
              </a:ext>
            </a:extLst>
          </p:cNvPr>
          <p:cNvSpPr txBox="1"/>
          <p:nvPr/>
        </p:nvSpPr>
        <p:spPr>
          <a:xfrm>
            <a:off x="2677099" y="462622"/>
            <a:ext cx="5665470" cy="523220"/>
          </a:xfrm>
          <a:prstGeom prst="rect">
            <a:avLst/>
          </a:prstGeom>
          <a:noFill/>
        </p:spPr>
        <p:txBody>
          <a:bodyPr wrap="square" rtlCol="0">
            <a:spAutoFit/>
          </a:bodyPr>
          <a:lstStyle/>
          <a:p>
            <a:pPr algn="ctr"/>
            <a:r>
              <a:rPr lang="en-CA" sz="2800" b="1" dirty="0">
                <a:solidFill>
                  <a:srgbClr val="2A3441"/>
                </a:solidFill>
                <a:latin typeface="News Gothic Std" panose="020B0506020203020204" pitchFamily="34" charset="0"/>
              </a:rPr>
              <a:t>How could you not have known?</a:t>
            </a:r>
          </a:p>
        </p:txBody>
      </p:sp>
      <p:sp>
        <p:nvSpPr>
          <p:cNvPr id="8" name="TextBox 7">
            <a:extLst>
              <a:ext uri="{FF2B5EF4-FFF2-40B4-BE49-F238E27FC236}">
                <a16:creationId xmlns:a16="http://schemas.microsoft.com/office/drawing/2014/main" id="{E73C0850-800A-B84B-7762-44F9C0EDD4E5}"/>
              </a:ext>
            </a:extLst>
          </p:cNvPr>
          <p:cNvSpPr txBox="1"/>
          <p:nvPr/>
        </p:nvSpPr>
        <p:spPr>
          <a:xfrm>
            <a:off x="6096000" y="5872158"/>
            <a:ext cx="5665470" cy="523220"/>
          </a:xfrm>
          <a:prstGeom prst="rect">
            <a:avLst/>
          </a:prstGeom>
          <a:noFill/>
        </p:spPr>
        <p:txBody>
          <a:bodyPr wrap="square" rtlCol="0">
            <a:spAutoFit/>
          </a:bodyPr>
          <a:lstStyle/>
          <a:p>
            <a:pPr algn="ctr"/>
            <a:r>
              <a:rPr lang="en-CA" sz="2800" b="1" dirty="0">
                <a:solidFill>
                  <a:srgbClr val="2A3441"/>
                </a:solidFill>
                <a:latin typeface="News Gothic Std" panose="020B0506020203020204" pitchFamily="34" charset="0"/>
              </a:rPr>
              <a:t>How could you let this happen?</a:t>
            </a:r>
          </a:p>
        </p:txBody>
      </p:sp>
      <p:sp>
        <p:nvSpPr>
          <p:cNvPr id="9" name="TextBox 8">
            <a:extLst>
              <a:ext uri="{FF2B5EF4-FFF2-40B4-BE49-F238E27FC236}">
                <a16:creationId xmlns:a16="http://schemas.microsoft.com/office/drawing/2014/main" id="{7507F851-D708-5014-2584-B02AF9697F39}"/>
              </a:ext>
            </a:extLst>
          </p:cNvPr>
          <p:cNvSpPr txBox="1"/>
          <p:nvPr/>
        </p:nvSpPr>
        <p:spPr>
          <a:xfrm>
            <a:off x="1399895" y="2192365"/>
            <a:ext cx="5665470" cy="523220"/>
          </a:xfrm>
          <a:prstGeom prst="rect">
            <a:avLst/>
          </a:prstGeom>
          <a:noFill/>
        </p:spPr>
        <p:txBody>
          <a:bodyPr wrap="square" rtlCol="0">
            <a:spAutoFit/>
          </a:bodyPr>
          <a:lstStyle/>
          <a:p>
            <a:pPr algn="ctr"/>
            <a:r>
              <a:rPr lang="en-CA" sz="2800" b="1" dirty="0">
                <a:solidFill>
                  <a:srgbClr val="2A3441"/>
                </a:solidFill>
                <a:latin typeface="News Gothic Std" panose="020B0506020203020204" pitchFamily="34" charset="0"/>
              </a:rPr>
              <a:t>Weren’t there signs?</a:t>
            </a:r>
          </a:p>
        </p:txBody>
      </p:sp>
      <p:sp>
        <p:nvSpPr>
          <p:cNvPr id="4" name="TextBox 3">
            <a:extLst>
              <a:ext uri="{FF2B5EF4-FFF2-40B4-BE49-F238E27FC236}">
                <a16:creationId xmlns:a16="http://schemas.microsoft.com/office/drawing/2014/main" id="{3F6C662F-EBA8-FF30-91CC-331568A977CB}"/>
              </a:ext>
            </a:extLst>
          </p:cNvPr>
          <p:cNvSpPr txBox="1"/>
          <p:nvPr/>
        </p:nvSpPr>
        <p:spPr>
          <a:xfrm>
            <a:off x="6927166" y="4186130"/>
            <a:ext cx="4857750" cy="523220"/>
          </a:xfrm>
          <a:prstGeom prst="rect">
            <a:avLst/>
          </a:prstGeom>
          <a:noFill/>
        </p:spPr>
        <p:txBody>
          <a:bodyPr wrap="square" rtlCol="0">
            <a:spAutoFit/>
          </a:bodyPr>
          <a:lstStyle/>
          <a:p>
            <a:pPr algn="ctr"/>
            <a:r>
              <a:rPr lang="en-CA" sz="2800" b="1" dirty="0">
                <a:solidFill>
                  <a:srgbClr val="2A3441"/>
                </a:solidFill>
                <a:latin typeface="News Gothic Std" panose="020B0506020203020204" pitchFamily="34" charset="0"/>
              </a:rPr>
              <a:t>Why didn’t you report it?</a:t>
            </a:r>
          </a:p>
        </p:txBody>
      </p:sp>
      <p:sp>
        <p:nvSpPr>
          <p:cNvPr id="3" name="TextBox 2">
            <a:extLst>
              <a:ext uri="{FF2B5EF4-FFF2-40B4-BE49-F238E27FC236}">
                <a16:creationId xmlns:a16="http://schemas.microsoft.com/office/drawing/2014/main" id="{B4AC82D7-4FD3-D8F4-F87B-56BAECDCAFCF}"/>
              </a:ext>
            </a:extLst>
          </p:cNvPr>
          <p:cNvSpPr txBox="1"/>
          <p:nvPr/>
        </p:nvSpPr>
        <p:spPr>
          <a:xfrm>
            <a:off x="-243129" y="1307679"/>
            <a:ext cx="4857750" cy="523220"/>
          </a:xfrm>
          <a:prstGeom prst="rect">
            <a:avLst/>
          </a:prstGeom>
          <a:noFill/>
        </p:spPr>
        <p:txBody>
          <a:bodyPr wrap="square" rtlCol="0">
            <a:spAutoFit/>
          </a:bodyPr>
          <a:lstStyle/>
          <a:p>
            <a:pPr algn="ctr"/>
            <a:r>
              <a:rPr lang="en-CA" sz="2800" b="1" dirty="0">
                <a:solidFill>
                  <a:srgbClr val="2A3441"/>
                </a:solidFill>
                <a:latin typeface="News Gothic Std" panose="020B0506020203020204" pitchFamily="34" charset="0"/>
              </a:rPr>
              <a:t>Why didn’t I report it?</a:t>
            </a:r>
          </a:p>
        </p:txBody>
      </p:sp>
      <p:sp>
        <p:nvSpPr>
          <p:cNvPr id="10" name="TextBox 9">
            <a:extLst>
              <a:ext uri="{FF2B5EF4-FFF2-40B4-BE49-F238E27FC236}">
                <a16:creationId xmlns:a16="http://schemas.microsoft.com/office/drawing/2014/main" id="{752DF681-30F5-3C18-09E2-FD8B867725A2}"/>
              </a:ext>
            </a:extLst>
          </p:cNvPr>
          <p:cNvSpPr txBox="1"/>
          <p:nvPr/>
        </p:nvSpPr>
        <p:spPr>
          <a:xfrm>
            <a:off x="7065365" y="1133463"/>
            <a:ext cx="4857750" cy="523220"/>
          </a:xfrm>
          <a:prstGeom prst="rect">
            <a:avLst/>
          </a:prstGeom>
          <a:noFill/>
        </p:spPr>
        <p:txBody>
          <a:bodyPr wrap="square" rtlCol="0">
            <a:spAutoFit/>
          </a:bodyPr>
          <a:lstStyle/>
          <a:p>
            <a:pPr algn="ctr"/>
            <a:r>
              <a:rPr lang="en-CA" sz="2800" b="1" dirty="0">
                <a:solidFill>
                  <a:srgbClr val="2A3441"/>
                </a:solidFill>
                <a:latin typeface="News Gothic Std" panose="020B0506020203020204" pitchFamily="34" charset="0"/>
              </a:rPr>
              <a:t>Why didn’t I protect them?</a:t>
            </a:r>
          </a:p>
        </p:txBody>
      </p:sp>
      <p:sp>
        <p:nvSpPr>
          <p:cNvPr id="11" name="TextBox 10">
            <a:extLst>
              <a:ext uri="{FF2B5EF4-FFF2-40B4-BE49-F238E27FC236}">
                <a16:creationId xmlns:a16="http://schemas.microsoft.com/office/drawing/2014/main" id="{23BBC3CB-E939-B63F-4910-06333D227662}"/>
              </a:ext>
            </a:extLst>
          </p:cNvPr>
          <p:cNvSpPr txBox="1"/>
          <p:nvPr/>
        </p:nvSpPr>
        <p:spPr>
          <a:xfrm>
            <a:off x="0" y="5728205"/>
            <a:ext cx="4857750" cy="523220"/>
          </a:xfrm>
          <a:prstGeom prst="rect">
            <a:avLst/>
          </a:prstGeom>
          <a:noFill/>
        </p:spPr>
        <p:txBody>
          <a:bodyPr wrap="square" rtlCol="0">
            <a:spAutoFit/>
          </a:bodyPr>
          <a:lstStyle/>
          <a:p>
            <a:pPr algn="ctr"/>
            <a:r>
              <a:rPr lang="en-CA" sz="2800" b="1" dirty="0">
                <a:solidFill>
                  <a:srgbClr val="2A3441"/>
                </a:solidFill>
                <a:latin typeface="News Gothic Std" panose="020B0506020203020204" pitchFamily="34" charset="0"/>
              </a:rPr>
              <a:t>Why didn’t I stop it?</a:t>
            </a:r>
          </a:p>
        </p:txBody>
      </p:sp>
      <p:sp>
        <p:nvSpPr>
          <p:cNvPr id="12" name="TextBox 11">
            <a:extLst>
              <a:ext uri="{FF2B5EF4-FFF2-40B4-BE49-F238E27FC236}">
                <a16:creationId xmlns:a16="http://schemas.microsoft.com/office/drawing/2014/main" id="{CEF3C5EA-BC2A-8A96-96A7-37896902E59A}"/>
              </a:ext>
            </a:extLst>
          </p:cNvPr>
          <p:cNvSpPr txBox="1"/>
          <p:nvPr/>
        </p:nvSpPr>
        <p:spPr>
          <a:xfrm>
            <a:off x="781987" y="4237532"/>
            <a:ext cx="5665470" cy="523220"/>
          </a:xfrm>
          <a:prstGeom prst="rect">
            <a:avLst/>
          </a:prstGeom>
          <a:noFill/>
        </p:spPr>
        <p:txBody>
          <a:bodyPr wrap="square" rtlCol="0">
            <a:spAutoFit/>
          </a:bodyPr>
          <a:lstStyle/>
          <a:p>
            <a:pPr algn="ctr"/>
            <a:r>
              <a:rPr lang="en-CA" sz="2800" b="1" dirty="0">
                <a:solidFill>
                  <a:srgbClr val="2A3441"/>
                </a:solidFill>
                <a:latin typeface="News Gothic Std" panose="020B0506020203020204" pitchFamily="34" charset="0"/>
              </a:rPr>
              <a:t>How could I let this happen?</a:t>
            </a:r>
          </a:p>
        </p:txBody>
      </p:sp>
      <p:sp>
        <p:nvSpPr>
          <p:cNvPr id="13" name="TextBox 12">
            <a:extLst>
              <a:ext uri="{FF2B5EF4-FFF2-40B4-BE49-F238E27FC236}">
                <a16:creationId xmlns:a16="http://schemas.microsoft.com/office/drawing/2014/main" id="{710BCFCC-6499-E4AA-09DE-B9536B1A180C}"/>
              </a:ext>
            </a:extLst>
          </p:cNvPr>
          <p:cNvSpPr txBox="1"/>
          <p:nvPr/>
        </p:nvSpPr>
        <p:spPr>
          <a:xfrm>
            <a:off x="-97437" y="3167390"/>
            <a:ext cx="3947559" cy="523220"/>
          </a:xfrm>
          <a:prstGeom prst="rect">
            <a:avLst/>
          </a:prstGeom>
          <a:noFill/>
        </p:spPr>
        <p:txBody>
          <a:bodyPr wrap="square" rtlCol="0">
            <a:spAutoFit/>
          </a:bodyPr>
          <a:lstStyle/>
          <a:p>
            <a:pPr algn="ctr"/>
            <a:r>
              <a:rPr lang="en-CA" sz="2800" b="1" dirty="0">
                <a:solidFill>
                  <a:srgbClr val="2A3441"/>
                </a:solidFill>
                <a:latin typeface="News Gothic Std" panose="020B0506020203020204" pitchFamily="34" charset="0"/>
              </a:rPr>
              <a:t>This is my fault</a:t>
            </a:r>
          </a:p>
        </p:txBody>
      </p:sp>
    </p:spTree>
    <p:extLst>
      <p:ext uri="{BB962C8B-B14F-4D97-AF65-F5344CB8AC3E}">
        <p14:creationId xmlns:p14="http://schemas.microsoft.com/office/powerpoint/2010/main" val="305560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4" grpId="0"/>
      <p:bldP spid="3"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85-54F5-9EB7-2A81-9A6C5279D660}"/>
              </a:ext>
            </a:extLst>
          </p:cNvPr>
          <p:cNvSpPr>
            <a:spLocks noGrp="1"/>
          </p:cNvSpPr>
          <p:nvPr>
            <p:ph type="title"/>
          </p:nvPr>
        </p:nvSpPr>
        <p:spPr>
          <a:xfrm>
            <a:off x="838200" y="227965"/>
            <a:ext cx="10515600" cy="1325563"/>
          </a:xfrm>
        </p:spPr>
        <p:txBody>
          <a:bodyPr/>
          <a:lstStyle/>
          <a:p>
            <a:r>
              <a:rPr lang="en-CA" b="1" dirty="0">
                <a:solidFill>
                  <a:srgbClr val="227580"/>
                </a:solidFill>
                <a:latin typeface="News Gothic Std" panose="020B0506020203020204" pitchFamily="34" charset="0"/>
              </a:rPr>
              <a:t>VICARIOUS TRAUMA</a:t>
            </a:r>
          </a:p>
        </p:txBody>
      </p:sp>
      <p:sp>
        <p:nvSpPr>
          <p:cNvPr id="3" name="Content Placeholder 2">
            <a:extLst>
              <a:ext uri="{FF2B5EF4-FFF2-40B4-BE49-F238E27FC236}">
                <a16:creationId xmlns:a16="http://schemas.microsoft.com/office/drawing/2014/main" id="{AA4F5DD9-2C6B-59F1-3925-486909FBC3A8}"/>
              </a:ext>
            </a:extLst>
          </p:cNvPr>
          <p:cNvSpPr>
            <a:spLocks noGrp="1"/>
          </p:cNvSpPr>
          <p:nvPr>
            <p:ph idx="1"/>
          </p:nvPr>
        </p:nvSpPr>
        <p:spPr>
          <a:xfrm>
            <a:off x="838200" y="1553528"/>
            <a:ext cx="10946130" cy="4351338"/>
          </a:xfrm>
        </p:spPr>
        <p:txBody>
          <a:bodyPr>
            <a:normAutofit/>
          </a:bodyPr>
          <a:lstStyle/>
          <a:p>
            <a:pPr marL="0" indent="0">
              <a:lnSpc>
                <a:spcPct val="110000"/>
              </a:lnSpc>
              <a:buNone/>
            </a:pPr>
            <a:r>
              <a:rPr lang="en-CA" dirty="0">
                <a:solidFill>
                  <a:srgbClr val="2A3441"/>
                </a:solidFill>
                <a:latin typeface="News Gothic Std" panose="020B0506020203020204" pitchFamily="34" charset="0"/>
              </a:rPr>
              <a:t>Caregivers experience psychological difficulties following a disclosure </a:t>
            </a:r>
          </a:p>
          <a:p>
            <a:pPr marL="0" indent="0">
              <a:lnSpc>
                <a:spcPct val="110000"/>
              </a:lnSpc>
              <a:buNone/>
            </a:pPr>
            <a:r>
              <a:rPr lang="en-CA" sz="2800" dirty="0">
                <a:solidFill>
                  <a:srgbClr val="2A3441"/>
                </a:solidFill>
                <a:latin typeface="News Gothic Std" panose="020B0506020203020204" pitchFamily="34" charset="0"/>
              </a:rPr>
              <a:t>Half of mothers demonstrated symptoms of distress </a:t>
            </a:r>
            <a:r>
              <a:rPr lang="en-CA" sz="2000" dirty="0">
                <a:solidFill>
                  <a:srgbClr val="2A3441"/>
                </a:solidFill>
                <a:latin typeface="News Gothic Std" panose="020B0506020203020204" pitchFamily="34" charset="0"/>
              </a:rPr>
              <a:t>(Hebert et al., 2007)</a:t>
            </a:r>
          </a:p>
          <a:p>
            <a:pPr lvl="1">
              <a:lnSpc>
                <a:spcPct val="110000"/>
              </a:lnSpc>
            </a:pPr>
            <a:r>
              <a:rPr lang="en-CA" sz="2800" dirty="0">
                <a:solidFill>
                  <a:srgbClr val="2A3441"/>
                </a:solidFill>
                <a:latin typeface="News Gothic Std" panose="020B0506020203020204" pitchFamily="34" charset="0"/>
              </a:rPr>
              <a:t>1/3 mothers reported PTSD </a:t>
            </a:r>
            <a:r>
              <a:rPr lang="en-CA" sz="2000" dirty="0">
                <a:solidFill>
                  <a:srgbClr val="2A3441"/>
                </a:solidFill>
                <a:latin typeface="News Gothic Std" panose="020B0506020203020204" pitchFamily="34" charset="0"/>
              </a:rPr>
              <a:t>(Cyr et al., 2016)</a:t>
            </a:r>
          </a:p>
          <a:p>
            <a:pPr lvl="1">
              <a:lnSpc>
                <a:spcPct val="110000"/>
              </a:lnSpc>
            </a:pPr>
            <a:r>
              <a:rPr lang="en-CA" sz="2800" dirty="0">
                <a:solidFill>
                  <a:srgbClr val="2A3441"/>
                </a:solidFill>
                <a:latin typeface="News Gothic Std" panose="020B0506020203020204" pitchFamily="34" charset="0"/>
              </a:rPr>
              <a:t>22% - 40% of mothers display depression </a:t>
            </a:r>
            <a:r>
              <a:rPr lang="en-CA" sz="2000" dirty="0">
                <a:solidFill>
                  <a:srgbClr val="2A3441"/>
                </a:solidFill>
                <a:latin typeface="News Gothic Std" panose="020B0506020203020204" pitchFamily="34" charset="0"/>
              </a:rPr>
              <a:t>(Kim et al., 2007; Santa-Sosa et al., 2013)</a:t>
            </a:r>
          </a:p>
          <a:p>
            <a:pPr marL="0" indent="0">
              <a:lnSpc>
                <a:spcPct val="150000"/>
              </a:lnSpc>
              <a:buNone/>
            </a:pPr>
            <a:endParaRPr lang="en-CA" sz="2400" dirty="0">
              <a:solidFill>
                <a:srgbClr val="2A3441"/>
              </a:solidFill>
              <a:latin typeface="News Gothic Std" panose="020B0506020203020204" pitchFamily="34" charset="0"/>
            </a:endParaRPr>
          </a:p>
        </p:txBody>
      </p:sp>
      <p:pic>
        <p:nvPicPr>
          <p:cNvPr id="4" name="Picture 3">
            <a:extLst>
              <a:ext uri="{FF2B5EF4-FFF2-40B4-BE49-F238E27FC236}">
                <a16:creationId xmlns:a16="http://schemas.microsoft.com/office/drawing/2014/main" id="{F7AF471F-353E-39E3-E09F-4B6FE94D4342}"/>
              </a:ext>
            </a:extLst>
          </p:cNvPr>
          <p:cNvPicPr>
            <a:picLocks noChangeAspect="1"/>
          </p:cNvPicPr>
          <p:nvPr/>
        </p:nvPicPr>
        <p:blipFill rotWithShape="1">
          <a:blip r:embed="rId3"/>
          <a:srcRect l="508" t="19254" r="4637" b="2992"/>
          <a:stretch/>
        </p:blipFill>
        <p:spPr>
          <a:xfrm rot="5400000">
            <a:off x="-3284899" y="3193574"/>
            <a:ext cx="6858000" cy="470853"/>
          </a:xfrm>
          <a:prstGeom prst="rect">
            <a:avLst/>
          </a:prstGeom>
        </p:spPr>
      </p:pic>
      <p:sp>
        <p:nvSpPr>
          <p:cNvPr id="5" name="Rectangle 4">
            <a:extLst>
              <a:ext uri="{FF2B5EF4-FFF2-40B4-BE49-F238E27FC236}">
                <a16:creationId xmlns:a16="http://schemas.microsoft.com/office/drawing/2014/main" id="{0564D65E-E1D1-7D64-1CF1-6114509202E0}"/>
              </a:ext>
            </a:extLst>
          </p:cNvPr>
          <p:cNvSpPr/>
          <p:nvPr/>
        </p:nvSpPr>
        <p:spPr>
          <a:xfrm>
            <a:off x="1283970" y="4374118"/>
            <a:ext cx="10069830" cy="1886585"/>
          </a:xfrm>
          <a:prstGeom prst="rect">
            <a:avLst/>
          </a:prstGeom>
          <a:solidFill>
            <a:srgbClr val="2A94A1"/>
          </a:solidFill>
          <a:ln>
            <a:solidFill>
              <a:srgbClr val="2A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latin typeface="News Gothic Std" panose="020B0506020203020204" pitchFamily="34" charset="0"/>
              </a:rPr>
              <a:t>Protective factors: </a:t>
            </a:r>
          </a:p>
          <a:p>
            <a:pPr algn="ctr"/>
            <a:r>
              <a:rPr lang="en-CA" sz="3200" dirty="0">
                <a:latin typeface="News Gothic Std" panose="020B0506020203020204" pitchFamily="34" charset="0"/>
              </a:rPr>
              <a:t>Satisfaction with perceived parenting role</a:t>
            </a:r>
          </a:p>
          <a:p>
            <a:pPr algn="ctr"/>
            <a:r>
              <a:rPr lang="en-CA" sz="3200" dirty="0">
                <a:latin typeface="News Gothic Std" panose="020B0506020203020204" pitchFamily="34" charset="0"/>
              </a:rPr>
              <a:t>Perceived emotional support</a:t>
            </a:r>
          </a:p>
        </p:txBody>
      </p:sp>
      <p:sp>
        <p:nvSpPr>
          <p:cNvPr id="7" name="TextBox 6">
            <a:extLst>
              <a:ext uri="{FF2B5EF4-FFF2-40B4-BE49-F238E27FC236}">
                <a16:creationId xmlns:a16="http://schemas.microsoft.com/office/drawing/2014/main" id="{2BAB9158-C3EF-1740-6802-291C18E20E98}"/>
              </a:ext>
            </a:extLst>
          </p:cNvPr>
          <p:cNvSpPr txBox="1"/>
          <p:nvPr/>
        </p:nvSpPr>
        <p:spPr>
          <a:xfrm>
            <a:off x="8981123" y="6260703"/>
            <a:ext cx="6143624" cy="369332"/>
          </a:xfrm>
          <a:prstGeom prst="rect">
            <a:avLst/>
          </a:prstGeom>
          <a:noFill/>
        </p:spPr>
        <p:txBody>
          <a:bodyPr wrap="square">
            <a:spAutoFit/>
          </a:bodyPr>
          <a:lstStyle/>
          <a:p>
            <a:r>
              <a:rPr lang="en-CA" sz="1800" dirty="0">
                <a:solidFill>
                  <a:schemeClr val="bg1"/>
                </a:solidFill>
                <a:effectLst/>
                <a:latin typeface="News Gothic Std" panose="020B0506020203020204" pitchFamily="34" charset="0"/>
                <a:ea typeface="Calibri" panose="020F0502020204030204" pitchFamily="34" charset="0"/>
                <a:cs typeface="Times New Roman" panose="02020603050405020304" pitchFamily="18" charset="0"/>
              </a:rPr>
              <a:t>(Manion et al., 1996)</a:t>
            </a:r>
            <a:endParaRPr lang="en-CA" dirty="0">
              <a:solidFill>
                <a:schemeClr val="bg1"/>
              </a:solidFill>
            </a:endParaRPr>
          </a:p>
        </p:txBody>
      </p:sp>
    </p:spTree>
    <p:extLst>
      <p:ext uri="{BB962C8B-B14F-4D97-AF65-F5344CB8AC3E}">
        <p14:creationId xmlns:p14="http://schemas.microsoft.com/office/powerpoint/2010/main" val="158304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E645-2411-AF9D-660F-C7C0CCD78D88}"/>
              </a:ext>
            </a:extLst>
          </p:cNvPr>
          <p:cNvSpPr>
            <a:spLocks noGrp="1"/>
          </p:cNvSpPr>
          <p:nvPr>
            <p:ph type="title"/>
          </p:nvPr>
        </p:nvSpPr>
        <p:spPr>
          <a:xfrm>
            <a:off x="919478" y="2766216"/>
            <a:ext cx="3938270" cy="1325563"/>
          </a:xfrm>
        </p:spPr>
        <p:txBody>
          <a:bodyPr>
            <a:normAutofit fontScale="90000"/>
          </a:bodyPr>
          <a:lstStyle/>
          <a:p>
            <a:pPr algn="ctr"/>
            <a:r>
              <a:rPr lang="en-CA" sz="3600" b="1" dirty="0">
                <a:solidFill>
                  <a:srgbClr val="227580"/>
                </a:solidFill>
                <a:latin typeface="News Gothic Std" panose="020B0506020203020204" pitchFamily="34" charset="0"/>
              </a:rPr>
              <a:t>LAND ACKNOWLEDGMENT</a:t>
            </a:r>
          </a:p>
        </p:txBody>
      </p:sp>
      <p:pic>
        <p:nvPicPr>
          <p:cNvPr id="4" name="Picture 3">
            <a:extLst>
              <a:ext uri="{FF2B5EF4-FFF2-40B4-BE49-F238E27FC236}">
                <a16:creationId xmlns:a16="http://schemas.microsoft.com/office/drawing/2014/main" id="{39C60726-D397-FF5C-0245-0C3CD036670B}"/>
              </a:ext>
            </a:extLst>
          </p:cNvPr>
          <p:cNvPicPr>
            <a:picLocks noChangeAspect="1"/>
          </p:cNvPicPr>
          <p:nvPr/>
        </p:nvPicPr>
        <p:blipFill>
          <a:blip r:embed="rId3"/>
          <a:stretch>
            <a:fillRect/>
          </a:stretch>
        </p:blipFill>
        <p:spPr>
          <a:xfrm>
            <a:off x="5167992" y="1298677"/>
            <a:ext cx="6406606" cy="4260643"/>
          </a:xfrm>
          <a:prstGeom prst="rect">
            <a:avLst/>
          </a:prstGeom>
        </p:spPr>
      </p:pic>
      <p:pic>
        <p:nvPicPr>
          <p:cNvPr id="3" name="Picture 2">
            <a:extLst>
              <a:ext uri="{FF2B5EF4-FFF2-40B4-BE49-F238E27FC236}">
                <a16:creationId xmlns:a16="http://schemas.microsoft.com/office/drawing/2014/main" id="{83025F7E-ACBE-9299-B4DB-73237F0CC91D}"/>
              </a:ext>
            </a:extLst>
          </p:cNvPr>
          <p:cNvPicPr>
            <a:picLocks noChangeAspect="1"/>
          </p:cNvPicPr>
          <p:nvPr/>
        </p:nvPicPr>
        <p:blipFill rotWithShape="1">
          <a:blip r:embed="rId4"/>
          <a:srcRect l="508" t="19254" r="4637" b="2992"/>
          <a:stretch/>
        </p:blipFill>
        <p:spPr>
          <a:xfrm rot="5400000">
            <a:off x="-3253205" y="3244809"/>
            <a:ext cx="6858000" cy="368385"/>
          </a:xfrm>
          <a:prstGeom prst="rect">
            <a:avLst/>
          </a:prstGeom>
        </p:spPr>
      </p:pic>
    </p:spTree>
    <p:extLst>
      <p:ext uri="{BB962C8B-B14F-4D97-AF65-F5344CB8AC3E}">
        <p14:creationId xmlns:p14="http://schemas.microsoft.com/office/powerpoint/2010/main" val="3750054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1488-E551-B2A6-8123-35F646BD1548}"/>
              </a:ext>
            </a:extLst>
          </p:cNvPr>
          <p:cNvSpPr>
            <a:spLocks noGrp="1"/>
          </p:cNvSpPr>
          <p:nvPr>
            <p:ph type="title"/>
          </p:nvPr>
        </p:nvSpPr>
        <p:spPr>
          <a:xfrm>
            <a:off x="680085" y="985235"/>
            <a:ext cx="10831830" cy="1325563"/>
          </a:xfrm>
        </p:spPr>
        <p:txBody>
          <a:bodyPr/>
          <a:lstStyle/>
          <a:p>
            <a:r>
              <a:rPr lang="en-CA" b="1" dirty="0">
                <a:solidFill>
                  <a:srgbClr val="227580"/>
                </a:solidFill>
                <a:latin typeface="News Gothic Std" panose="020B0506020203020204" pitchFamily="34" charset="0"/>
              </a:rPr>
              <a:t>PARENTAL EXPERIENCES OF DISCLOSURE</a:t>
            </a:r>
          </a:p>
        </p:txBody>
      </p:sp>
      <p:grpSp>
        <p:nvGrpSpPr>
          <p:cNvPr id="13" name="Group 12">
            <a:extLst>
              <a:ext uri="{FF2B5EF4-FFF2-40B4-BE49-F238E27FC236}">
                <a16:creationId xmlns:a16="http://schemas.microsoft.com/office/drawing/2014/main" id="{08919C1B-004D-7CE7-EF9E-A5C4B74104CE}"/>
              </a:ext>
            </a:extLst>
          </p:cNvPr>
          <p:cNvGrpSpPr/>
          <p:nvPr/>
        </p:nvGrpSpPr>
        <p:grpSpPr>
          <a:xfrm>
            <a:off x="841486" y="2192241"/>
            <a:ext cx="3203971" cy="3778706"/>
            <a:chOff x="841486" y="2192241"/>
            <a:chExt cx="3203971" cy="3778706"/>
          </a:xfrm>
        </p:grpSpPr>
        <p:sp>
          <p:nvSpPr>
            <p:cNvPr id="7" name="Freeform: Shape 6">
              <a:extLst>
                <a:ext uri="{FF2B5EF4-FFF2-40B4-BE49-F238E27FC236}">
                  <a16:creationId xmlns:a16="http://schemas.microsoft.com/office/drawing/2014/main" id="{763252CF-C3DD-56A1-B373-4381C6156D5A}"/>
                </a:ext>
              </a:extLst>
            </p:cNvPr>
            <p:cNvSpPr/>
            <p:nvPr/>
          </p:nvSpPr>
          <p:spPr>
            <a:xfrm>
              <a:off x="841486" y="2192241"/>
              <a:ext cx="3203971" cy="981895"/>
            </a:xfrm>
            <a:custGeom>
              <a:avLst/>
              <a:gdLst>
                <a:gd name="connsiteX0" fmla="*/ 0 w 3203971"/>
                <a:gd name="connsiteY0" fmla="*/ 0 h 981895"/>
                <a:gd name="connsiteX1" fmla="*/ 3203971 w 3203971"/>
                <a:gd name="connsiteY1" fmla="*/ 0 h 981895"/>
                <a:gd name="connsiteX2" fmla="*/ 3203971 w 3203971"/>
                <a:gd name="connsiteY2" fmla="*/ 981895 h 981895"/>
                <a:gd name="connsiteX3" fmla="*/ 0 w 3203971"/>
                <a:gd name="connsiteY3" fmla="*/ 981895 h 981895"/>
                <a:gd name="connsiteX4" fmla="*/ 0 w 3203971"/>
                <a:gd name="connsiteY4" fmla="*/ 0 h 98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981895">
                  <a:moveTo>
                    <a:pt x="0" y="0"/>
                  </a:moveTo>
                  <a:lnTo>
                    <a:pt x="3203971" y="0"/>
                  </a:lnTo>
                  <a:lnTo>
                    <a:pt x="3203971" y="981895"/>
                  </a:lnTo>
                  <a:lnTo>
                    <a:pt x="0" y="981895"/>
                  </a:lnTo>
                  <a:lnTo>
                    <a:pt x="0" y="0"/>
                  </a:lnTo>
                  <a:close/>
                </a:path>
              </a:pathLst>
            </a:custGeom>
            <a:solidFill>
              <a:srgbClr val="B11F28"/>
            </a:solidFill>
            <a:ln>
              <a:solidFill>
                <a:srgbClr val="B11F2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CA" sz="2600" kern="1200" dirty="0">
                  <a:solidFill>
                    <a:schemeClr val="bg1"/>
                  </a:solidFill>
                  <a:latin typeface="News Gothic Std" panose="020B0506020203020204" pitchFamily="34" charset="0"/>
                </a:rPr>
                <a:t>Make Sense of the Abuse in Retrospect</a:t>
              </a:r>
            </a:p>
          </p:txBody>
        </p:sp>
        <p:sp>
          <p:nvSpPr>
            <p:cNvPr id="8" name="Freeform: Shape 7">
              <a:extLst>
                <a:ext uri="{FF2B5EF4-FFF2-40B4-BE49-F238E27FC236}">
                  <a16:creationId xmlns:a16="http://schemas.microsoft.com/office/drawing/2014/main" id="{F1EA6837-E931-BEC1-B787-586FEB415C73}"/>
                </a:ext>
              </a:extLst>
            </p:cNvPr>
            <p:cNvSpPr/>
            <p:nvPr/>
          </p:nvSpPr>
          <p:spPr>
            <a:xfrm>
              <a:off x="841486" y="3174136"/>
              <a:ext cx="3203971" cy="2796811"/>
            </a:xfrm>
            <a:custGeom>
              <a:avLst/>
              <a:gdLst>
                <a:gd name="connsiteX0" fmla="*/ 0 w 3203971"/>
                <a:gd name="connsiteY0" fmla="*/ 0 h 2796811"/>
                <a:gd name="connsiteX1" fmla="*/ 3203971 w 3203971"/>
                <a:gd name="connsiteY1" fmla="*/ 0 h 2796811"/>
                <a:gd name="connsiteX2" fmla="*/ 3203971 w 3203971"/>
                <a:gd name="connsiteY2" fmla="*/ 2796811 h 2796811"/>
                <a:gd name="connsiteX3" fmla="*/ 0 w 3203971"/>
                <a:gd name="connsiteY3" fmla="*/ 2796811 h 2796811"/>
                <a:gd name="connsiteX4" fmla="*/ 0 w 3203971"/>
                <a:gd name="connsiteY4" fmla="*/ 0 h 2796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796811">
                  <a:moveTo>
                    <a:pt x="0" y="0"/>
                  </a:moveTo>
                  <a:lnTo>
                    <a:pt x="3203971" y="0"/>
                  </a:lnTo>
                  <a:lnTo>
                    <a:pt x="3203971" y="2796811"/>
                  </a:lnTo>
                  <a:lnTo>
                    <a:pt x="0" y="2796811"/>
                  </a:lnTo>
                  <a:lnTo>
                    <a:pt x="0" y="0"/>
                  </a:lnTo>
                  <a:close/>
                </a:path>
              </a:pathLst>
            </a:custGeom>
            <a:solidFill>
              <a:srgbClr val="B11F28">
                <a:alpha val="80000"/>
              </a:srgbClr>
            </a:solidFill>
            <a:ln>
              <a:solidFill>
                <a:srgbClr val="B11F28">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CA" sz="2600" kern="1200" dirty="0">
                  <a:solidFill>
                    <a:schemeClr val="bg1"/>
                  </a:solidFill>
                  <a:latin typeface="News Gothic Std" panose="020B0506020203020204" pitchFamily="34" charset="0"/>
                </a:rPr>
                <a:t>Understanding delays</a:t>
              </a:r>
            </a:p>
            <a:p>
              <a:pPr marL="228600" lvl="1" indent="-228600" algn="l" defTabSz="1155700">
                <a:lnSpc>
                  <a:spcPct val="90000"/>
                </a:lnSpc>
                <a:spcBef>
                  <a:spcPct val="0"/>
                </a:spcBef>
                <a:spcAft>
                  <a:spcPct val="15000"/>
                </a:spcAft>
                <a:buChar char="•"/>
              </a:pPr>
              <a:r>
                <a:rPr lang="en-CA" sz="2600" kern="1200" dirty="0">
                  <a:solidFill>
                    <a:schemeClr val="bg1"/>
                  </a:solidFill>
                  <a:latin typeface="News Gothic Std" panose="020B0506020203020204" pitchFamily="34" charset="0"/>
                </a:rPr>
                <a:t>Noticing something was wrong</a:t>
              </a:r>
            </a:p>
          </p:txBody>
        </p:sp>
      </p:grpSp>
      <p:grpSp>
        <p:nvGrpSpPr>
          <p:cNvPr id="14" name="Group 13">
            <a:extLst>
              <a:ext uri="{FF2B5EF4-FFF2-40B4-BE49-F238E27FC236}">
                <a16:creationId xmlns:a16="http://schemas.microsoft.com/office/drawing/2014/main" id="{94E4E8D0-12B1-E106-CA0E-8644F99CACCE}"/>
              </a:ext>
            </a:extLst>
          </p:cNvPr>
          <p:cNvGrpSpPr/>
          <p:nvPr/>
        </p:nvGrpSpPr>
        <p:grpSpPr>
          <a:xfrm>
            <a:off x="4494014" y="2192241"/>
            <a:ext cx="3203971" cy="3778706"/>
            <a:chOff x="4494014" y="2192241"/>
            <a:chExt cx="3203971" cy="3778706"/>
          </a:xfrm>
        </p:grpSpPr>
        <p:sp>
          <p:nvSpPr>
            <p:cNvPr id="9" name="Freeform: Shape 8">
              <a:extLst>
                <a:ext uri="{FF2B5EF4-FFF2-40B4-BE49-F238E27FC236}">
                  <a16:creationId xmlns:a16="http://schemas.microsoft.com/office/drawing/2014/main" id="{FFF99C69-00C4-65DF-1B1D-D5FD960189D2}"/>
                </a:ext>
              </a:extLst>
            </p:cNvPr>
            <p:cNvSpPr/>
            <p:nvPr/>
          </p:nvSpPr>
          <p:spPr>
            <a:xfrm>
              <a:off x="4494014" y="2192241"/>
              <a:ext cx="3203971" cy="981895"/>
            </a:xfrm>
            <a:custGeom>
              <a:avLst/>
              <a:gdLst>
                <a:gd name="connsiteX0" fmla="*/ 0 w 3203971"/>
                <a:gd name="connsiteY0" fmla="*/ 0 h 981895"/>
                <a:gd name="connsiteX1" fmla="*/ 3203971 w 3203971"/>
                <a:gd name="connsiteY1" fmla="*/ 0 h 981895"/>
                <a:gd name="connsiteX2" fmla="*/ 3203971 w 3203971"/>
                <a:gd name="connsiteY2" fmla="*/ 981895 h 981895"/>
                <a:gd name="connsiteX3" fmla="*/ 0 w 3203971"/>
                <a:gd name="connsiteY3" fmla="*/ 981895 h 981895"/>
                <a:gd name="connsiteX4" fmla="*/ 0 w 3203971"/>
                <a:gd name="connsiteY4" fmla="*/ 0 h 98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981895">
                  <a:moveTo>
                    <a:pt x="0" y="0"/>
                  </a:moveTo>
                  <a:lnTo>
                    <a:pt x="3203971" y="0"/>
                  </a:lnTo>
                  <a:lnTo>
                    <a:pt x="3203971" y="981895"/>
                  </a:lnTo>
                  <a:lnTo>
                    <a:pt x="0" y="981895"/>
                  </a:lnTo>
                  <a:lnTo>
                    <a:pt x="0" y="0"/>
                  </a:lnTo>
                  <a:close/>
                </a:path>
              </a:pathLst>
            </a:custGeom>
            <a:solidFill>
              <a:srgbClr val="F36A26"/>
            </a:solidFill>
            <a:ln>
              <a:solidFill>
                <a:srgbClr val="E8B85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CA" sz="2600" kern="1200" dirty="0">
                  <a:solidFill>
                    <a:schemeClr val="bg1"/>
                  </a:solidFill>
                  <a:latin typeface="News Gothic Std" panose="020B0506020203020204" pitchFamily="34" charset="0"/>
                </a:rPr>
                <a:t>Negotiating Parental Identity as Protector</a:t>
              </a:r>
            </a:p>
          </p:txBody>
        </p:sp>
        <p:sp>
          <p:nvSpPr>
            <p:cNvPr id="10" name="Freeform: Shape 9">
              <a:extLst>
                <a:ext uri="{FF2B5EF4-FFF2-40B4-BE49-F238E27FC236}">
                  <a16:creationId xmlns:a16="http://schemas.microsoft.com/office/drawing/2014/main" id="{CDE2C44F-3062-F574-5C9C-ADF14B02D583}"/>
                </a:ext>
              </a:extLst>
            </p:cNvPr>
            <p:cNvSpPr/>
            <p:nvPr/>
          </p:nvSpPr>
          <p:spPr>
            <a:xfrm>
              <a:off x="4494014" y="3174136"/>
              <a:ext cx="3203971" cy="2796811"/>
            </a:xfrm>
            <a:custGeom>
              <a:avLst/>
              <a:gdLst>
                <a:gd name="connsiteX0" fmla="*/ 0 w 3203971"/>
                <a:gd name="connsiteY0" fmla="*/ 0 h 2796811"/>
                <a:gd name="connsiteX1" fmla="*/ 3203971 w 3203971"/>
                <a:gd name="connsiteY1" fmla="*/ 0 h 2796811"/>
                <a:gd name="connsiteX2" fmla="*/ 3203971 w 3203971"/>
                <a:gd name="connsiteY2" fmla="*/ 2796811 h 2796811"/>
                <a:gd name="connsiteX3" fmla="*/ 0 w 3203971"/>
                <a:gd name="connsiteY3" fmla="*/ 2796811 h 2796811"/>
                <a:gd name="connsiteX4" fmla="*/ 0 w 3203971"/>
                <a:gd name="connsiteY4" fmla="*/ 0 h 2796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796811">
                  <a:moveTo>
                    <a:pt x="0" y="0"/>
                  </a:moveTo>
                  <a:lnTo>
                    <a:pt x="3203971" y="0"/>
                  </a:lnTo>
                  <a:lnTo>
                    <a:pt x="3203971" y="2796811"/>
                  </a:lnTo>
                  <a:lnTo>
                    <a:pt x="0" y="2796811"/>
                  </a:lnTo>
                  <a:lnTo>
                    <a:pt x="0" y="0"/>
                  </a:lnTo>
                  <a:close/>
                </a:path>
              </a:pathLst>
            </a:custGeom>
            <a:solidFill>
              <a:srgbClr val="F36A26">
                <a:alpha val="80000"/>
              </a:srgbClr>
            </a:solidFill>
            <a:ln>
              <a:solidFill>
                <a:srgbClr val="F36A26">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CA" sz="2600" kern="1200" dirty="0">
                  <a:solidFill>
                    <a:schemeClr val="bg1"/>
                  </a:solidFill>
                  <a:latin typeface="News Gothic Std" panose="020B0506020203020204" pitchFamily="34" charset="0"/>
                </a:rPr>
                <a:t>Altered world</a:t>
              </a:r>
            </a:p>
            <a:p>
              <a:pPr marL="228600" lvl="1" indent="-228600" algn="l" defTabSz="1155700">
                <a:lnSpc>
                  <a:spcPct val="90000"/>
                </a:lnSpc>
                <a:spcBef>
                  <a:spcPct val="0"/>
                </a:spcBef>
                <a:spcAft>
                  <a:spcPct val="15000"/>
                </a:spcAft>
                <a:buChar char="•"/>
              </a:pPr>
              <a:r>
                <a:rPr lang="en-CA" sz="2600" kern="1200" dirty="0">
                  <a:solidFill>
                    <a:schemeClr val="bg1"/>
                  </a:solidFill>
                  <a:latin typeface="News Gothic Std" panose="020B0506020203020204" pitchFamily="34" charset="0"/>
                </a:rPr>
                <a:t>Overprotective</a:t>
              </a:r>
            </a:p>
            <a:p>
              <a:pPr marL="228600" lvl="1" indent="-228600" algn="l" defTabSz="1155700">
                <a:lnSpc>
                  <a:spcPct val="90000"/>
                </a:lnSpc>
                <a:spcBef>
                  <a:spcPct val="0"/>
                </a:spcBef>
                <a:spcAft>
                  <a:spcPct val="15000"/>
                </a:spcAft>
                <a:buChar char="•"/>
              </a:pPr>
              <a:r>
                <a:rPr lang="en-CA" sz="2600" kern="1200" dirty="0">
                  <a:solidFill>
                    <a:schemeClr val="bg1"/>
                  </a:solidFill>
                  <a:latin typeface="News Gothic Std" panose="020B0506020203020204" pitchFamily="34" charset="0"/>
                </a:rPr>
                <a:t>Self-blame</a:t>
              </a:r>
            </a:p>
            <a:p>
              <a:pPr marL="228600" lvl="1" indent="-228600" algn="l" defTabSz="1155700">
                <a:lnSpc>
                  <a:spcPct val="90000"/>
                </a:lnSpc>
                <a:spcBef>
                  <a:spcPct val="0"/>
                </a:spcBef>
                <a:spcAft>
                  <a:spcPct val="15000"/>
                </a:spcAft>
                <a:buChar char="•"/>
              </a:pPr>
              <a:endParaRPr lang="en-CA" sz="2600" kern="1200" dirty="0">
                <a:solidFill>
                  <a:schemeClr val="bg1"/>
                </a:solidFill>
                <a:latin typeface="News Gothic Std" panose="020B0506020203020204" pitchFamily="34" charset="0"/>
              </a:endParaRPr>
            </a:p>
          </p:txBody>
        </p:sp>
      </p:grpSp>
      <p:grpSp>
        <p:nvGrpSpPr>
          <p:cNvPr id="15" name="Group 14">
            <a:extLst>
              <a:ext uri="{FF2B5EF4-FFF2-40B4-BE49-F238E27FC236}">
                <a16:creationId xmlns:a16="http://schemas.microsoft.com/office/drawing/2014/main" id="{2942DA5F-9B56-6AF7-D73D-0C26BC27748F}"/>
              </a:ext>
            </a:extLst>
          </p:cNvPr>
          <p:cNvGrpSpPr/>
          <p:nvPr/>
        </p:nvGrpSpPr>
        <p:grpSpPr>
          <a:xfrm>
            <a:off x="8146542" y="2192241"/>
            <a:ext cx="3203971" cy="3778706"/>
            <a:chOff x="8146542" y="2192241"/>
            <a:chExt cx="3203971" cy="3778706"/>
          </a:xfrm>
        </p:grpSpPr>
        <p:sp>
          <p:nvSpPr>
            <p:cNvPr id="11" name="Freeform: Shape 10">
              <a:extLst>
                <a:ext uri="{FF2B5EF4-FFF2-40B4-BE49-F238E27FC236}">
                  <a16:creationId xmlns:a16="http://schemas.microsoft.com/office/drawing/2014/main" id="{C665A46C-3A0B-8371-3741-1D81199CEE6A}"/>
                </a:ext>
              </a:extLst>
            </p:cNvPr>
            <p:cNvSpPr/>
            <p:nvPr/>
          </p:nvSpPr>
          <p:spPr>
            <a:xfrm>
              <a:off x="8146542" y="2192241"/>
              <a:ext cx="3203971" cy="981895"/>
            </a:xfrm>
            <a:custGeom>
              <a:avLst/>
              <a:gdLst>
                <a:gd name="connsiteX0" fmla="*/ 0 w 3203971"/>
                <a:gd name="connsiteY0" fmla="*/ 0 h 981895"/>
                <a:gd name="connsiteX1" fmla="*/ 3203971 w 3203971"/>
                <a:gd name="connsiteY1" fmla="*/ 0 h 981895"/>
                <a:gd name="connsiteX2" fmla="*/ 3203971 w 3203971"/>
                <a:gd name="connsiteY2" fmla="*/ 981895 h 981895"/>
                <a:gd name="connsiteX3" fmla="*/ 0 w 3203971"/>
                <a:gd name="connsiteY3" fmla="*/ 981895 h 981895"/>
                <a:gd name="connsiteX4" fmla="*/ 0 w 3203971"/>
                <a:gd name="connsiteY4" fmla="*/ 0 h 98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981895">
                  <a:moveTo>
                    <a:pt x="0" y="0"/>
                  </a:moveTo>
                  <a:lnTo>
                    <a:pt x="3203971" y="0"/>
                  </a:lnTo>
                  <a:lnTo>
                    <a:pt x="3203971" y="981895"/>
                  </a:lnTo>
                  <a:lnTo>
                    <a:pt x="0" y="981895"/>
                  </a:lnTo>
                  <a:lnTo>
                    <a:pt x="0" y="0"/>
                  </a:lnTo>
                  <a:close/>
                </a:path>
              </a:pathLst>
            </a:custGeom>
            <a:solidFill>
              <a:srgbClr val="1DB791"/>
            </a:solidFill>
            <a:ln>
              <a:solidFill>
                <a:srgbClr val="1DB79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CA" sz="2600" kern="1200" dirty="0">
                  <a:solidFill>
                    <a:schemeClr val="bg1"/>
                  </a:solidFill>
                  <a:latin typeface="News Gothic Std" panose="020B0506020203020204" pitchFamily="34" charset="0"/>
                </a:rPr>
                <a:t>Navigating Services</a:t>
              </a:r>
            </a:p>
          </p:txBody>
        </p:sp>
        <p:sp>
          <p:nvSpPr>
            <p:cNvPr id="12" name="Freeform: Shape 11">
              <a:extLst>
                <a:ext uri="{FF2B5EF4-FFF2-40B4-BE49-F238E27FC236}">
                  <a16:creationId xmlns:a16="http://schemas.microsoft.com/office/drawing/2014/main" id="{8D707132-B43C-9092-77AA-B1E457F20B53}"/>
                </a:ext>
              </a:extLst>
            </p:cNvPr>
            <p:cNvSpPr/>
            <p:nvPr/>
          </p:nvSpPr>
          <p:spPr>
            <a:xfrm>
              <a:off x="8146542" y="3174136"/>
              <a:ext cx="3203971" cy="2796811"/>
            </a:xfrm>
            <a:custGeom>
              <a:avLst/>
              <a:gdLst>
                <a:gd name="connsiteX0" fmla="*/ 0 w 3203971"/>
                <a:gd name="connsiteY0" fmla="*/ 0 h 2796811"/>
                <a:gd name="connsiteX1" fmla="*/ 3203971 w 3203971"/>
                <a:gd name="connsiteY1" fmla="*/ 0 h 2796811"/>
                <a:gd name="connsiteX2" fmla="*/ 3203971 w 3203971"/>
                <a:gd name="connsiteY2" fmla="*/ 2796811 h 2796811"/>
                <a:gd name="connsiteX3" fmla="*/ 0 w 3203971"/>
                <a:gd name="connsiteY3" fmla="*/ 2796811 h 2796811"/>
                <a:gd name="connsiteX4" fmla="*/ 0 w 3203971"/>
                <a:gd name="connsiteY4" fmla="*/ 0 h 2796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796811">
                  <a:moveTo>
                    <a:pt x="0" y="0"/>
                  </a:moveTo>
                  <a:lnTo>
                    <a:pt x="3203971" y="0"/>
                  </a:lnTo>
                  <a:lnTo>
                    <a:pt x="3203971" y="2796811"/>
                  </a:lnTo>
                  <a:lnTo>
                    <a:pt x="0" y="2796811"/>
                  </a:lnTo>
                  <a:lnTo>
                    <a:pt x="0" y="0"/>
                  </a:lnTo>
                  <a:close/>
                </a:path>
              </a:pathLst>
            </a:custGeom>
            <a:solidFill>
              <a:srgbClr val="1DB791">
                <a:alpha val="80000"/>
              </a:srgbClr>
            </a:solidFill>
            <a:ln>
              <a:solidFill>
                <a:srgbClr val="1DB791">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CA" sz="2600" kern="1200" dirty="0">
                  <a:solidFill>
                    <a:schemeClr val="bg1"/>
                  </a:solidFill>
                  <a:latin typeface="News Gothic Std" panose="020B0506020203020204" pitchFamily="34" charset="0"/>
                </a:rPr>
                <a:t>Not knowing how to access services</a:t>
              </a:r>
            </a:p>
            <a:p>
              <a:pPr marL="228600" lvl="1" indent="-228600" algn="l" defTabSz="1155700">
                <a:lnSpc>
                  <a:spcPct val="90000"/>
                </a:lnSpc>
                <a:spcBef>
                  <a:spcPct val="0"/>
                </a:spcBef>
                <a:spcAft>
                  <a:spcPct val="15000"/>
                </a:spcAft>
                <a:buChar char="•"/>
              </a:pPr>
              <a:r>
                <a:rPr lang="en-CA" sz="2600" kern="1200" dirty="0">
                  <a:solidFill>
                    <a:schemeClr val="bg1"/>
                  </a:solidFill>
                  <a:latin typeface="News Gothic Std" panose="020B0506020203020204" pitchFamily="34" charset="0"/>
                </a:rPr>
                <a:t>Delays in responding</a:t>
              </a:r>
            </a:p>
            <a:p>
              <a:pPr marL="228600" lvl="1" indent="-228600" algn="l" defTabSz="1155700">
                <a:lnSpc>
                  <a:spcPct val="90000"/>
                </a:lnSpc>
                <a:spcBef>
                  <a:spcPct val="0"/>
                </a:spcBef>
                <a:spcAft>
                  <a:spcPct val="15000"/>
                </a:spcAft>
                <a:buChar char="•"/>
              </a:pPr>
              <a:r>
                <a:rPr lang="en-CA" sz="2600" kern="1200" dirty="0">
                  <a:solidFill>
                    <a:schemeClr val="bg1"/>
                  </a:solidFill>
                  <a:latin typeface="News Gothic Std" panose="020B0506020203020204" pitchFamily="34" charset="0"/>
                </a:rPr>
                <a:t>Experiences of blame</a:t>
              </a:r>
            </a:p>
          </p:txBody>
        </p:sp>
      </p:grpSp>
      <p:sp>
        <p:nvSpPr>
          <p:cNvPr id="5" name="TextBox 4">
            <a:extLst>
              <a:ext uri="{FF2B5EF4-FFF2-40B4-BE49-F238E27FC236}">
                <a16:creationId xmlns:a16="http://schemas.microsoft.com/office/drawing/2014/main" id="{19048D06-E188-C683-08A6-E04D6398CAE2}"/>
              </a:ext>
            </a:extLst>
          </p:cNvPr>
          <p:cNvSpPr txBox="1"/>
          <p:nvPr/>
        </p:nvSpPr>
        <p:spPr>
          <a:xfrm>
            <a:off x="9315450" y="6311900"/>
            <a:ext cx="2682145" cy="369332"/>
          </a:xfrm>
          <a:prstGeom prst="rect">
            <a:avLst/>
          </a:prstGeom>
          <a:noFill/>
        </p:spPr>
        <p:txBody>
          <a:bodyPr wrap="none" rtlCol="0">
            <a:spAutoFit/>
          </a:bodyPr>
          <a:lstStyle/>
          <a:p>
            <a:r>
              <a:rPr lang="en-CA" dirty="0">
                <a:latin typeface="News Gothic Std" panose="020B0506020203020204" pitchFamily="34" charset="0"/>
              </a:rPr>
              <a:t>McElvaney &amp; Nixon, 2020</a:t>
            </a:r>
          </a:p>
        </p:txBody>
      </p:sp>
      <p:pic>
        <p:nvPicPr>
          <p:cNvPr id="3" name="Picture 2">
            <a:extLst>
              <a:ext uri="{FF2B5EF4-FFF2-40B4-BE49-F238E27FC236}">
                <a16:creationId xmlns:a16="http://schemas.microsoft.com/office/drawing/2014/main" id="{8DB2F253-22FC-B4BD-94CB-7515898FEA8E}"/>
              </a:ext>
            </a:extLst>
          </p:cNvPr>
          <p:cNvPicPr>
            <a:picLocks noChangeAspect="1"/>
          </p:cNvPicPr>
          <p:nvPr/>
        </p:nvPicPr>
        <p:blipFill rotWithShape="1">
          <a:blip r:embed="rId3"/>
          <a:srcRect l="508" t="19254" r="4637" b="2992"/>
          <a:stretch/>
        </p:blipFill>
        <p:spPr>
          <a:xfrm>
            <a:off x="0" y="-134912"/>
            <a:ext cx="12192000" cy="654908"/>
          </a:xfrm>
          <a:prstGeom prst="rect">
            <a:avLst/>
          </a:prstGeom>
        </p:spPr>
      </p:pic>
    </p:spTree>
    <p:extLst>
      <p:ext uri="{BB962C8B-B14F-4D97-AF65-F5344CB8AC3E}">
        <p14:creationId xmlns:p14="http://schemas.microsoft.com/office/powerpoint/2010/main" val="348660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8418-F06E-9C05-8975-134F6D0646D3}"/>
              </a:ext>
            </a:extLst>
          </p:cNvPr>
          <p:cNvSpPr>
            <a:spLocks noGrp="1"/>
          </p:cNvSpPr>
          <p:nvPr>
            <p:ph type="title"/>
          </p:nvPr>
        </p:nvSpPr>
        <p:spPr/>
        <p:txBody>
          <a:bodyPr/>
          <a:lstStyle/>
          <a:p>
            <a:r>
              <a:rPr lang="en-CA" b="1" dirty="0">
                <a:solidFill>
                  <a:srgbClr val="227580"/>
                </a:solidFill>
                <a:latin typeface="News Gothic Std" panose="020B0506020203020204" pitchFamily="34" charset="0"/>
              </a:rPr>
              <a:t>POSSIBLE RESPONSES TO DISCLOSURE</a:t>
            </a:r>
          </a:p>
        </p:txBody>
      </p:sp>
      <p:graphicFrame>
        <p:nvGraphicFramePr>
          <p:cNvPr id="4" name="Content Placeholder 3">
            <a:extLst>
              <a:ext uri="{FF2B5EF4-FFF2-40B4-BE49-F238E27FC236}">
                <a16:creationId xmlns:a16="http://schemas.microsoft.com/office/drawing/2014/main" id="{8E97A2AD-203F-4B04-0A0F-A2F69A02A9DC}"/>
              </a:ext>
            </a:extLst>
          </p:cNvPr>
          <p:cNvGraphicFramePr>
            <a:graphicFrameLocks noGrp="1"/>
          </p:cNvGraphicFramePr>
          <p:nvPr>
            <p:ph idx="1"/>
            <p:extLst>
              <p:ext uri="{D42A27DB-BD31-4B8C-83A1-F6EECF244321}">
                <p14:modId xmlns:p14="http://schemas.microsoft.com/office/powerpoint/2010/main" val="4106196217"/>
              </p:ext>
            </p:extLst>
          </p:nvPr>
        </p:nvGraphicFramePr>
        <p:xfrm>
          <a:off x="-1137745" y="178358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7DBD728-172B-5E7A-E61B-85D17897F6F8}"/>
              </a:ext>
            </a:extLst>
          </p:cNvPr>
          <p:cNvPicPr>
            <a:picLocks noChangeAspect="1"/>
          </p:cNvPicPr>
          <p:nvPr/>
        </p:nvPicPr>
        <p:blipFill rotWithShape="1">
          <a:blip r:embed="rId8"/>
          <a:srcRect l="508" t="19254" r="4637" b="2992"/>
          <a:stretch/>
        </p:blipFill>
        <p:spPr>
          <a:xfrm rot="5400000">
            <a:off x="-3284899" y="3193574"/>
            <a:ext cx="6858000" cy="470853"/>
          </a:xfrm>
          <a:prstGeom prst="rect">
            <a:avLst/>
          </a:prstGeom>
        </p:spPr>
      </p:pic>
      <p:sp>
        <p:nvSpPr>
          <p:cNvPr id="7" name="TextBox 6">
            <a:extLst>
              <a:ext uri="{FF2B5EF4-FFF2-40B4-BE49-F238E27FC236}">
                <a16:creationId xmlns:a16="http://schemas.microsoft.com/office/drawing/2014/main" id="{8BED9DBD-554F-28C5-C4D3-E0A1E6381017}"/>
              </a:ext>
            </a:extLst>
          </p:cNvPr>
          <p:cNvSpPr txBox="1"/>
          <p:nvPr/>
        </p:nvSpPr>
        <p:spPr>
          <a:xfrm>
            <a:off x="10481441" y="6492875"/>
            <a:ext cx="6143296" cy="369332"/>
          </a:xfrm>
          <a:prstGeom prst="rect">
            <a:avLst/>
          </a:prstGeom>
          <a:noFill/>
        </p:spPr>
        <p:txBody>
          <a:bodyPr wrap="square">
            <a:spAutoFit/>
          </a:bodyPr>
          <a:lstStyle/>
          <a:p>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Alaggia</a:t>
            </a:r>
            <a:r>
              <a:rPr lang="en-CA" dirty="0">
                <a:latin typeface="News Gothic Std" panose="020B0506020203020204" pitchFamily="34" charset="0"/>
                <a:ea typeface="Calibri" panose="020F0502020204030204" pitchFamily="34" charset="0"/>
                <a:cs typeface="Times New Roman" panose="02020603050405020304" pitchFamily="18" charset="0"/>
              </a:rPr>
              <a:t>, </a:t>
            </a: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2002 </a:t>
            </a:r>
            <a:endParaRPr lang="en-CA" dirty="0"/>
          </a:p>
        </p:txBody>
      </p:sp>
      <p:sp>
        <p:nvSpPr>
          <p:cNvPr id="9" name="Rectangle 8">
            <a:extLst>
              <a:ext uri="{FF2B5EF4-FFF2-40B4-BE49-F238E27FC236}">
                <a16:creationId xmlns:a16="http://schemas.microsoft.com/office/drawing/2014/main" id="{175407D7-BCB9-EF2E-A56B-361A486D92C7}"/>
              </a:ext>
            </a:extLst>
          </p:cNvPr>
          <p:cNvSpPr/>
          <p:nvPr/>
        </p:nvSpPr>
        <p:spPr>
          <a:xfrm>
            <a:off x="8565187" y="1834507"/>
            <a:ext cx="3025287" cy="1368920"/>
          </a:xfrm>
          <a:prstGeom prst="rect">
            <a:avLst/>
          </a:prstGeom>
          <a:solidFill>
            <a:srgbClr val="1DB791"/>
          </a:solidFill>
          <a:ln>
            <a:solidFill>
              <a:srgbClr val="1DB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latin typeface="News Gothic Std" panose="020B0506020203020204" pitchFamily="34" charset="0"/>
              </a:rPr>
              <a:t>Disbelief</a:t>
            </a:r>
          </a:p>
        </p:txBody>
      </p:sp>
      <p:sp>
        <p:nvSpPr>
          <p:cNvPr id="10" name="Rectangle 9">
            <a:extLst>
              <a:ext uri="{FF2B5EF4-FFF2-40B4-BE49-F238E27FC236}">
                <a16:creationId xmlns:a16="http://schemas.microsoft.com/office/drawing/2014/main" id="{50F91E49-4A8D-BEE9-59F6-B91FBB75945B}"/>
              </a:ext>
            </a:extLst>
          </p:cNvPr>
          <p:cNvSpPr/>
          <p:nvPr/>
        </p:nvSpPr>
        <p:spPr>
          <a:xfrm>
            <a:off x="8565185" y="3300254"/>
            <a:ext cx="3025287" cy="1734141"/>
          </a:xfrm>
          <a:prstGeom prst="rect">
            <a:avLst/>
          </a:prstGeom>
          <a:solidFill>
            <a:srgbClr val="1DB791"/>
          </a:solidFill>
          <a:ln>
            <a:solidFill>
              <a:srgbClr val="1DB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latin typeface="News Gothic Std" panose="020B0506020203020204" pitchFamily="34" charset="0"/>
              </a:rPr>
              <a:t>Blame</a:t>
            </a:r>
          </a:p>
        </p:txBody>
      </p:sp>
      <p:sp>
        <p:nvSpPr>
          <p:cNvPr id="11" name="Rectangle 10">
            <a:extLst>
              <a:ext uri="{FF2B5EF4-FFF2-40B4-BE49-F238E27FC236}">
                <a16:creationId xmlns:a16="http://schemas.microsoft.com/office/drawing/2014/main" id="{E8280A53-5748-CA93-6F5A-DD161D08F4A0}"/>
              </a:ext>
            </a:extLst>
          </p:cNvPr>
          <p:cNvSpPr/>
          <p:nvPr/>
        </p:nvSpPr>
        <p:spPr>
          <a:xfrm>
            <a:off x="8565184" y="5127290"/>
            <a:ext cx="3025287" cy="951391"/>
          </a:xfrm>
          <a:prstGeom prst="rect">
            <a:avLst/>
          </a:prstGeom>
          <a:solidFill>
            <a:srgbClr val="1DB791"/>
          </a:solidFill>
          <a:ln>
            <a:solidFill>
              <a:srgbClr val="1DB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atin typeface="News Gothic Std" panose="020B0506020203020204" pitchFamily="34" charset="0"/>
              </a:rPr>
              <a:t>Interrupt contact</a:t>
            </a:r>
          </a:p>
          <a:p>
            <a:pPr algn="ctr"/>
            <a:r>
              <a:rPr lang="en-CA" sz="2400" dirty="0">
                <a:latin typeface="News Gothic Std" panose="020B0506020203020204" pitchFamily="34" charset="0"/>
              </a:rPr>
              <a:t>Report</a:t>
            </a:r>
          </a:p>
        </p:txBody>
      </p:sp>
    </p:spTree>
    <p:extLst>
      <p:ext uri="{BB962C8B-B14F-4D97-AF65-F5344CB8AC3E}">
        <p14:creationId xmlns:p14="http://schemas.microsoft.com/office/powerpoint/2010/main" val="97971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C460-1BA5-4FA7-D391-5CEFEA6AB3D5}"/>
              </a:ext>
            </a:extLst>
          </p:cNvPr>
          <p:cNvSpPr>
            <a:spLocks noGrp="1"/>
          </p:cNvSpPr>
          <p:nvPr>
            <p:ph type="title"/>
          </p:nvPr>
        </p:nvSpPr>
        <p:spPr>
          <a:xfrm>
            <a:off x="8097714" y="411968"/>
            <a:ext cx="4012759" cy="1325563"/>
          </a:xfrm>
        </p:spPr>
        <p:txBody>
          <a:bodyPr/>
          <a:lstStyle/>
          <a:p>
            <a:pPr algn="ctr"/>
            <a:r>
              <a:rPr lang="en-CA" b="1" dirty="0">
                <a:solidFill>
                  <a:srgbClr val="227580"/>
                </a:solidFill>
                <a:latin typeface="News Gothic Std" panose="020B0506020203020204" pitchFamily="34" charset="0"/>
              </a:rPr>
              <a:t>STUDY 2</a:t>
            </a:r>
          </a:p>
        </p:txBody>
      </p:sp>
      <p:sp>
        <p:nvSpPr>
          <p:cNvPr id="5" name="Arrow: Down 4">
            <a:extLst>
              <a:ext uri="{FF2B5EF4-FFF2-40B4-BE49-F238E27FC236}">
                <a16:creationId xmlns:a16="http://schemas.microsoft.com/office/drawing/2014/main" id="{27EEE13A-8C19-92D8-3256-512A62B77E25}"/>
              </a:ext>
            </a:extLst>
          </p:cNvPr>
          <p:cNvSpPr/>
          <p:nvPr/>
        </p:nvSpPr>
        <p:spPr>
          <a:xfrm>
            <a:off x="7110801" y="-642805"/>
            <a:ext cx="288758" cy="347736"/>
          </a:xfrm>
          <a:prstGeom prst="down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a:extLst>
              <a:ext uri="{FF2B5EF4-FFF2-40B4-BE49-F238E27FC236}">
                <a16:creationId xmlns:a16="http://schemas.microsoft.com/office/drawing/2014/main" id="{24F72F06-EA5C-72D9-A179-5D86ABCDEA3A}"/>
              </a:ext>
            </a:extLst>
          </p:cNvPr>
          <p:cNvPicPr>
            <a:picLocks noChangeAspect="1"/>
          </p:cNvPicPr>
          <p:nvPr/>
        </p:nvPicPr>
        <p:blipFill rotWithShape="1">
          <a:blip r:embed="rId3"/>
          <a:srcRect l="508" t="19254" r="4637" b="2992"/>
          <a:stretch/>
        </p:blipFill>
        <p:spPr>
          <a:xfrm rot="5400000">
            <a:off x="-3284899" y="3193574"/>
            <a:ext cx="6858000" cy="470853"/>
          </a:xfrm>
          <a:prstGeom prst="rect">
            <a:avLst/>
          </a:prstGeom>
        </p:spPr>
      </p:pic>
      <p:grpSp>
        <p:nvGrpSpPr>
          <p:cNvPr id="20" name="Group 19">
            <a:extLst>
              <a:ext uri="{FF2B5EF4-FFF2-40B4-BE49-F238E27FC236}">
                <a16:creationId xmlns:a16="http://schemas.microsoft.com/office/drawing/2014/main" id="{D31FDB14-B029-4F32-E485-6A039362D2F6}"/>
              </a:ext>
            </a:extLst>
          </p:cNvPr>
          <p:cNvGrpSpPr/>
          <p:nvPr/>
        </p:nvGrpSpPr>
        <p:grpSpPr>
          <a:xfrm>
            <a:off x="826545" y="311512"/>
            <a:ext cx="4200646" cy="6757434"/>
            <a:chOff x="826545" y="311512"/>
            <a:chExt cx="4200646" cy="6757434"/>
          </a:xfrm>
        </p:grpSpPr>
        <p:sp>
          <p:nvSpPr>
            <p:cNvPr id="15" name="Freeform: Shape 14">
              <a:extLst>
                <a:ext uri="{FF2B5EF4-FFF2-40B4-BE49-F238E27FC236}">
                  <a16:creationId xmlns:a16="http://schemas.microsoft.com/office/drawing/2014/main" id="{6FF31AE9-AA2E-FEBE-E49F-8EBA0613A640}"/>
                </a:ext>
              </a:extLst>
            </p:cNvPr>
            <p:cNvSpPr/>
            <p:nvPr/>
          </p:nvSpPr>
          <p:spPr>
            <a:xfrm rot="16200000">
              <a:off x="104180" y="1556249"/>
              <a:ext cx="5645376" cy="4200646"/>
            </a:xfrm>
            <a:custGeom>
              <a:avLst/>
              <a:gdLst>
                <a:gd name="connsiteX0" fmla="*/ 0 w 4200645"/>
                <a:gd name="connsiteY0" fmla="*/ 0 h 5645375"/>
                <a:gd name="connsiteX1" fmla="*/ 4200645 w 4200645"/>
                <a:gd name="connsiteY1" fmla="*/ 0 h 5645375"/>
                <a:gd name="connsiteX2" fmla="*/ 4200645 w 4200645"/>
                <a:gd name="connsiteY2" fmla="*/ 5645375 h 5645375"/>
                <a:gd name="connsiteX3" fmla="*/ 0 w 4200645"/>
                <a:gd name="connsiteY3" fmla="*/ 5645375 h 5645375"/>
                <a:gd name="connsiteX4" fmla="*/ 0 w 4200645"/>
                <a:gd name="connsiteY4" fmla="*/ 0 h 564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645" h="5645375">
                  <a:moveTo>
                    <a:pt x="4200645" y="1"/>
                  </a:moveTo>
                  <a:lnTo>
                    <a:pt x="4200645" y="5645374"/>
                  </a:lnTo>
                  <a:lnTo>
                    <a:pt x="0" y="5645374"/>
                  </a:lnTo>
                  <a:lnTo>
                    <a:pt x="0" y="1"/>
                  </a:lnTo>
                  <a:lnTo>
                    <a:pt x="4200645" y="1"/>
                  </a:lnTo>
                  <a:close/>
                </a:path>
              </a:pathLst>
            </a:custGeom>
            <a:solidFill>
              <a:srgbClr val="1DB791"/>
            </a:solidFill>
            <a:ln>
              <a:solidFill>
                <a:srgbClr val="1DB79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0737" tIns="3121707" rIns="114301" bIns="12172" numCol="1" spcCol="1270" anchor="ctr" anchorCtr="0">
              <a:noAutofit/>
            </a:bodyPr>
            <a:lstStyle/>
            <a:p>
              <a:pPr marL="0" lvl="0" indent="0" algn="r" defTabSz="889000">
                <a:lnSpc>
                  <a:spcPct val="90000"/>
                </a:lnSpc>
                <a:spcBef>
                  <a:spcPct val="0"/>
                </a:spcBef>
                <a:spcAft>
                  <a:spcPct val="35000"/>
                </a:spcAft>
                <a:buNone/>
              </a:pPr>
              <a:endParaRPr lang="en-CA" sz="2000" kern="1200" dirty="0">
                <a:latin typeface="News Gothic Std" panose="020B0506020203020204" pitchFamily="34" charset="0"/>
              </a:endParaRPr>
            </a:p>
          </p:txBody>
        </p:sp>
        <p:sp>
          <p:nvSpPr>
            <p:cNvPr id="16" name="Freeform: Shape 15">
              <a:extLst>
                <a:ext uri="{FF2B5EF4-FFF2-40B4-BE49-F238E27FC236}">
                  <a16:creationId xmlns:a16="http://schemas.microsoft.com/office/drawing/2014/main" id="{AC247545-BDB5-C061-F689-6D4E43C52C70}"/>
                </a:ext>
              </a:extLst>
            </p:cNvPr>
            <p:cNvSpPr/>
            <p:nvPr/>
          </p:nvSpPr>
          <p:spPr>
            <a:xfrm>
              <a:off x="1108519" y="1665167"/>
              <a:ext cx="3846290" cy="5403779"/>
            </a:xfrm>
            <a:custGeom>
              <a:avLst/>
              <a:gdLst>
                <a:gd name="connsiteX0" fmla="*/ 0 w 3846290"/>
                <a:gd name="connsiteY0" fmla="*/ 0 h 5403779"/>
                <a:gd name="connsiteX1" fmla="*/ 3846290 w 3846290"/>
                <a:gd name="connsiteY1" fmla="*/ 0 h 5403779"/>
                <a:gd name="connsiteX2" fmla="*/ 3846290 w 3846290"/>
                <a:gd name="connsiteY2" fmla="*/ 5403779 h 5403779"/>
                <a:gd name="connsiteX3" fmla="*/ 0 w 3846290"/>
                <a:gd name="connsiteY3" fmla="*/ 5403779 h 5403779"/>
                <a:gd name="connsiteX4" fmla="*/ 0 w 3846290"/>
                <a:gd name="connsiteY4" fmla="*/ 0 h 540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290" h="5403779">
                  <a:moveTo>
                    <a:pt x="0" y="0"/>
                  </a:moveTo>
                  <a:lnTo>
                    <a:pt x="3846290" y="0"/>
                  </a:lnTo>
                  <a:lnTo>
                    <a:pt x="3846290" y="5403779"/>
                  </a:lnTo>
                  <a:lnTo>
                    <a:pt x="0" y="5403779"/>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latin typeface="News Gothic Std" panose="020B0506020203020204" pitchFamily="34" charset="0"/>
                </a:rPr>
                <a:t>1. Explore how child and abuse characteristics might differ across abuse types.</a:t>
              </a:r>
            </a:p>
            <a:p>
              <a:pPr marL="0" lvl="0" indent="0" algn="l" defTabSz="1066800">
                <a:lnSpc>
                  <a:spcPct val="90000"/>
                </a:lnSpc>
                <a:spcBef>
                  <a:spcPct val="0"/>
                </a:spcBef>
                <a:spcAft>
                  <a:spcPct val="35000"/>
                </a:spcAft>
                <a:buNone/>
              </a:pPr>
              <a:endParaRPr lang="en-CA" sz="2400" kern="1200" dirty="0">
                <a:latin typeface="News Gothic Std" panose="020B0506020203020204" pitchFamily="34" charset="0"/>
              </a:endParaRPr>
            </a:p>
            <a:p>
              <a:pPr marL="0" lvl="0" indent="0" algn="l" defTabSz="1066800">
                <a:lnSpc>
                  <a:spcPct val="90000"/>
                </a:lnSpc>
                <a:spcBef>
                  <a:spcPct val="0"/>
                </a:spcBef>
                <a:spcAft>
                  <a:spcPct val="35000"/>
                </a:spcAft>
                <a:buNone/>
              </a:pPr>
              <a:r>
                <a:rPr lang="en-CA" sz="2400" kern="1200" dirty="0">
                  <a:latin typeface="News Gothic Std" panose="020B0506020203020204" pitchFamily="34" charset="0"/>
                </a:rPr>
                <a:t>2. How does disclosure differ across abuse types?</a:t>
              </a:r>
            </a:p>
            <a:p>
              <a:pPr marL="0" lvl="0" indent="0" algn="l" defTabSz="1066800">
                <a:lnSpc>
                  <a:spcPct val="90000"/>
                </a:lnSpc>
                <a:spcBef>
                  <a:spcPct val="0"/>
                </a:spcBef>
                <a:spcAft>
                  <a:spcPct val="35000"/>
                </a:spcAft>
                <a:buNone/>
              </a:pPr>
              <a:endParaRPr lang="en-CA" sz="2400" kern="1200" dirty="0">
                <a:latin typeface="News Gothic Std" panose="020B0506020203020204" pitchFamily="34" charset="0"/>
              </a:endParaRPr>
            </a:p>
            <a:p>
              <a:pPr marL="0" lvl="0" indent="0" algn="l" defTabSz="1066800">
                <a:lnSpc>
                  <a:spcPct val="90000"/>
                </a:lnSpc>
                <a:spcBef>
                  <a:spcPct val="0"/>
                </a:spcBef>
                <a:spcAft>
                  <a:spcPct val="35000"/>
                </a:spcAft>
                <a:buNone/>
              </a:pPr>
              <a:r>
                <a:rPr lang="en-CA" sz="2400" kern="1200" dirty="0">
                  <a:latin typeface="News Gothic Std" panose="020B0506020203020204" pitchFamily="34" charset="0"/>
                </a:rPr>
                <a:t>3. How do non-offending caregivers respond to disclosures of abuse?</a:t>
              </a:r>
            </a:p>
          </p:txBody>
        </p:sp>
        <p:sp>
          <p:nvSpPr>
            <p:cNvPr id="3" name="TextBox 2">
              <a:extLst>
                <a:ext uri="{FF2B5EF4-FFF2-40B4-BE49-F238E27FC236}">
                  <a16:creationId xmlns:a16="http://schemas.microsoft.com/office/drawing/2014/main" id="{7091A167-5848-553C-A62B-FB0F5738376C}"/>
                </a:ext>
              </a:extLst>
            </p:cNvPr>
            <p:cNvSpPr txBox="1"/>
            <p:nvPr/>
          </p:nvSpPr>
          <p:spPr>
            <a:xfrm>
              <a:off x="2006294" y="311512"/>
              <a:ext cx="1845643" cy="584775"/>
            </a:xfrm>
            <a:prstGeom prst="rect">
              <a:avLst/>
            </a:prstGeom>
            <a:noFill/>
          </p:spPr>
          <p:txBody>
            <a:bodyPr wrap="square">
              <a:spAutoFit/>
            </a:bodyPr>
            <a:lstStyle/>
            <a:p>
              <a:pPr lvl="0" algn="ctr"/>
              <a:r>
                <a:rPr lang="en-CA" sz="3200" b="1" dirty="0">
                  <a:solidFill>
                    <a:srgbClr val="227580"/>
                  </a:solidFill>
                  <a:latin typeface="News Gothic Std" panose="020B0506020203020204" pitchFamily="34" charset="0"/>
                </a:rPr>
                <a:t>Goals</a:t>
              </a:r>
            </a:p>
          </p:txBody>
        </p:sp>
      </p:grpSp>
      <p:grpSp>
        <p:nvGrpSpPr>
          <p:cNvPr id="21" name="Group 20">
            <a:extLst>
              <a:ext uri="{FF2B5EF4-FFF2-40B4-BE49-F238E27FC236}">
                <a16:creationId xmlns:a16="http://schemas.microsoft.com/office/drawing/2014/main" id="{C6FC0E65-3139-CA83-DB06-AD5E78A6527F}"/>
              </a:ext>
            </a:extLst>
          </p:cNvPr>
          <p:cNvGrpSpPr/>
          <p:nvPr/>
        </p:nvGrpSpPr>
        <p:grpSpPr>
          <a:xfrm>
            <a:off x="4917674" y="1074750"/>
            <a:ext cx="2384894" cy="5740384"/>
            <a:chOff x="4917674" y="1074750"/>
            <a:chExt cx="2384894" cy="5740384"/>
          </a:xfrm>
        </p:grpSpPr>
        <p:sp>
          <p:nvSpPr>
            <p:cNvPr id="13" name="Freeform: Shape 12">
              <a:extLst>
                <a:ext uri="{FF2B5EF4-FFF2-40B4-BE49-F238E27FC236}">
                  <a16:creationId xmlns:a16="http://schemas.microsoft.com/office/drawing/2014/main" id="{07170878-2300-7B73-21DF-36062C11C77B}"/>
                </a:ext>
              </a:extLst>
            </p:cNvPr>
            <p:cNvSpPr/>
            <p:nvPr/>
          </p:nvSpPr>
          <p:spPr>
            <a:xfrm rot="16200000">
              <a:off x="3671928" y="2998325"/>
              <a:ext cx="4969202" cy="2019897"/>
            </a:xfrm>
            <a:custGeom>
              <a:avLst/>
              <a:gdLst>
                <a:gd name="connsiteX0" fmla="*/ 0 w 2019896"/>
                <a:gd name="connsiteY0" fmla="*/ 0 h 4969201"/>
                <a:gd name="connsiteX1" fmla="*/ 2019896 w 2019896"/>
                <a:gd name="connsiteY1" fmla="*/ 0 h 4969201"/>
                <a:gd name="connsiteX2" fmla="*/ 2019896 w 2019896"/>
                <a:gd name="connsiteY2" fmla="*/ 4969201 h 4969201"/>
                <a:gd name="connsiteX3" fmla="*/ 0 w 2019896"/>
                <a:gd name="connsiteY3" fmla="*/ 4969201 h 4969201"/>
                <a:gd name="connsiteX4" fmla="*/ 0 w 2019896"/>
                <a:gd name="connsiteY4" fmla="*/ 0 h 496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896" h="4969201">
                  <a:moveTo>
                    <a:pt x="2019896" y="1"/>
                  </a:moveTo>
                  <a:lnTo>
                    <a:pt x="2019896" y="4969200"/>
                  </a:lnTo>
                  <a:lnTo>
                    <a:pt x="0" y="4969200"/>
                  </a:lnTo>
                  <a:lnTo>
                    <a:pt x="0" y="1"/>
                  </a:lnTo>
                  <a:lnTo>
                    <a:pt x="2019896" y="1"/>
                  </a:lnTo>
                  <a:close/>
                </a:path>
              </a:pathLst>
            </a:custGeom>
            <a:solidFill>
              <a:srgbClr val="E8B852"/>
            </a:solidFill>
            <a:ln>
              <a:solidFill>
                <a:srgbClr val="E8B85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03600" tIns="1501084" rIns="160021" bIns="29199" numCol="1" spcCol="1270" anchor="ctr" anchorCtr="0">
              <a:noAutofit/>
            </a:bodyPr>
            <a:lstStyle/>
            <a:p>
              <a:pPr marL="0" lvl="0" indent="0" algn="r" defTabSz="1244600">
                <a:lnSpc>
                  <a:spcPct val="90000"/>
                </a:lnSpc>
                <a:spcBef>
                  <a:spcPct val="0"/>
                </a:spcBef>
                <a:spcAft>
                  <a:spcPct val="35000"/>
                </a:spcAft>
                <a:buNone/>
              </a:pPr>
              <a:endParaRPr lang="en-CA" sz="2800" kern="1200" dirty="0">
                <a:latin typeface="News Gothic Std" panose="020B0506020203020204" pitchFamily="34" charset="0"/>
              </a:endParaRPr>
            </a:p>
          </p:txBody>
        </p:sp>
        <p:sp>
          <p:nvSpPr>
            <p:cNvPr id="17" name="Freeform: Shape 16">
              <a:extLst>
                <a:ext uri="{FF2B5EF4-FFF2-40B4-BE49-F238E27FC236}">
                  <a16:creationId xmlns:a16="http://schemas.microsoft.com/office/drawing/2014/main" id="{24609C4D-56D0-6E92-6D55-D5A26C2AAFEE}"/>
                </a:ext>
              </a:extLst>
            </p:cNvPr>
            <p:cNvSpPr/>
            <p:nvPr/>
          </p:nvSpPr>
          <p:spPr>
            <a:xfrm>
              <a:off x="5310913" y="2663801"/>
              <a:ext cx="1754567" cy="4151333"/>
            </a:xfrm>
            <a:custGeom>
              <a:avLst/>
              <a:gdLst>
                <a:gd name="connsiteX0" fmla="*/ 0 w 1754567"/>
                <a:gd name="connsiteY0" fmla="*/ 0 h 4151333"/>
                <a:gd name="connsiteX1" fmla="*/ 1754567 w 1754567"/>
                <a:gd name="connsiteY1" fmla="*/ 0 h 4151333"/>
                <a:gd name="connsiteX2" fmla="*/ 1754567 w 1754567"/>
                <a:gd name="connsiteY2" fmla="*/ 4151333 h 4151333"/>
                <a:gd name="connsiteX3" fmla="*/ 0 w 1754567"/>
                <a:gd name="connsiteY3" fmla="*/ 4151333 h 4151333"/>
                <a:gd name="connsiteX4" fmla="*/ 0 w 1754567"/>
                <a:gd name="connsiteY4" fmla="*/ 0 h 415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567" h="4151333">
                  <a:moveTo>
                    <a:pt x="0" y="0"/>
                  </a:moveTo>
                  <a:lnTo>
                    <a:pt x="1754567" y="0"/>
                  </a:lnTo>
                  <a:lnTo>
                    <a:pt x="1754567" y="4151333"/>
                  </a:lnTo>
                  <a:lnTo>
                    <a:pt x="0" y="415133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latin typeface="News Gothic Std" panose="020B0506020203020204" pitchFamily="34" charset="0"/>
                </a:rPr>
                <a:t>Same as Study 1</a:t>
              </a:r>
            </a:p>
            <a:p>
              <a:pPr marL="0" lvl="0" indent="0" algn="l" defTabSz="1066800">
                <a:lnSpc>
                  <a:spcPct val="90000"/>
                </a:lnSpc>
                <a:spcBef>
                  <a:spcPct val="0"/>
                </a:spcBef>
                <a:spcAft>
                  <a:spcPct val="35000"/>
                </a:spcAft>
                <a:buNone/>
              </a:pPr>
              <a:endParaRPr lang="en-CA" sz="2400" kern="1200" dirty="0">
                <a:latin typeface="News Gothic Std" panose="020B0506020203020204" pitchFamily="34" charset="0"/>
              </a:endParaRPr>
            </a:p>
            <a:p>
              <a:pPr marL="0" lvl="0" indent="0" algn="l" defTabSz="1066800">
                <a:lnSpc>
                  <a:spcPct val="90000"/>
                </a:lnSpc>
                <a:spcBef>
                  <a:spcPct val="0"/>
                </a:spcBef>
                <a:spcAft>
                  <a:spcPct val="35000"/>
                </a:spcAft>
                <a:buNone/>
              </a:pPr>
              <a:r>
                <a:rPr lang="en-CA" sz="2400" kern="1200" dirty="0">
                  <a:latin typeface="News Gothic Std" panose="020B0506020203020204" pitchFamily="34" charset="0"/>
                </a:rPr>
                <a:t>Preliminary Findings</a:t>
              </a:r>
            </a:p>
          </p:txBody>
        </p:sp>
        <p:sp>
          <p:nvSpPr>
            <p:cNvPr id="8" name="TextBox 7">
              <a:extLst>
                <a:ext uri="{FF2B5EF4-FFF2-40B4-BE49-F238E27FC236}">
                  <a16:creationId xmlns:a16="http://schemas.microsoft.com/office/drawing/2014/main" id="{AB616D5B-4AA5-255C-8DB2-BA95429DA6D6}"/>
                </a:ext>
              </a:extLst>
            </p:cNvPr>
            <p:cNvSpPr txBox="1"/>
            <p:nvPr/>
          </p:nvSpPr>
          <p:spPr>
            <a:xfrm>
              <a:off x="4917674" y="1074750"/>
              <a:ext cx="2384894" cy="535531"/>
            </a:xfrm>
            <a:prstGeom prst="rect">
              <a:avLst/>
            </a:prstGeom>
            <a:noFill/>
          </p:spPr>
          <p:txBody>
            <a:bodyPr wrap="square">
              <a:spAutoFit/>
            </a:bodyPr>
            <a:lstStyle/>
            <a:p>
              <a:pPr marL="0" lvl="0" indent="0" algn="ctr" defTabSz="1466850">
                <a:lnSpc>
                  <a:spcPct val="90000"/>
                </a:lnSpc>
                <a:spcBef>
                  <a:spcPct val="0"/>
                </a:spcBef>
                <a:spcAft>
                  <a:spcPct val="35000"/>
                </a:spcAft>
                <a:buNone/>
              </a:pPr>
              <a:r>
                <a:rPr lang="en-CA" sz="3200" b="1" kern="1200" dirty="0">
                  <a:solidFill>
                    <a:srgbClr val="227580"/>
                  </a:solidFill>
                  <a:latin typeface="News Gothic Std" panose="020B0506020203020204" pitchFamily="34" charset="0"/>
                </a:rPr>
                <a:t>Methods</a:t>
              </a:r>
            </a:p>
          </p:txBody>
        </p:sp>
      </p:grpSp>
      <p:grpSp>
        <p:nvGrpSpPr>
          <p:cNvPr id="22" name="Group 21">
            <a:extLst>
              <a:ext uri="{FF2B5EF4-FFF2-40B4-BE49-F238E27FC236}">
                <a16:creationId xmlns:a16="http://schemas.microsoft.com/office/drawing/2014/main" id="{42093AF3-6E52-46D9-FD8A-2A9C064CAD60}"/>
              </a:ext>
            </a:extLst>
          </p:cNvPr>
          <p:cNvGrpSpPr/>
          <p:nvPr/>
        </p:nvGrpSpPr>
        <p:grpSpPr>
          <a:xfrm>
            <a:off x="7008944" y="1793544"/>
            <a:ext cx="2768410" cy="4699322"/>
            <a:chOff x="7008944" y="1793544"/>
            <a:chExt cx="2768410" cy="4699322"/>
          </a:xfrm>
        </p:grpSpPr>
        <p:sp>
          <p:nvSpPr>
            <p:cNvPr id="12" name="Freeform: Shape 11">
              <a:extLst>
                <a:ext uri="{FF2B5EF4-FFF2-40B4-BE49-F238E27FC236}">
                  <a16:creationId xmlns:a16="http://schemas.microsoft.com/office/drawing/2014/main" id="{21691E33-4A11-A372-B924-21161B000E44}"/>
                </a:ext>
              </a:extLst>
            </p:cNvPr>
            <p:cNvSpPr/>
            <p:nvPr/>
          </p:nvSpPr>
          <p:spPr>
            <a:xfrm rot="16200000">
              <a:off x="6268819" y="3249252"/>
              <a:ext cx="4251616" cy="2235611"/>
            </a:xfrm>
            <a:custGeom>
              <a:avLst/>
              <a:gdLst>
                <a:gd name="connsiteX0" fmla="*/ 0 w 2235610"/>
                <a:gd name="connsiteY0" fmla="*/ 0 h 4251616"/>
                <a:gd name="connsiteX1" fmla="*/ 2235610 w 2235610"/>
                <a:gd name="connsiteY1" fmla="*/ 0 h 4251616"/>
                <a:gd name="connsiteX2" fmla="*/ 2235610 w 2235610"/>
                <a:gd name="connsiteY2" fmla="*/ 4251616 h 4251616"/>
                <a:gd name="connsiteX3" fmla="*/ 0 w 2235610"/>
                <a:gd name="connsiteY3" fmla="*/ 4251616 h 4251616"/>
                <a:gd name="connsiteX4" fmla="*/ 0 w 2235610"/>
                <a:gd name="connsiteY4" fmla="*/ 0 h 425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610" h="4251616">
                  <a:moveTo>
                    <a:pt x="2235610" y="2"/>
                  </a:moveTo>
                  <a:lnTo>
                    <a:pt x="2235610" y="4251614"/>
                  </a:lnTo>
                  <a:lnTo>
                    <a:pt x="0" y="4251614"/>
                  </a:lnTo>
                  <a:lnTo>
                    <a:pt x="0" y="2"/>
                  </a:lnTo>
                  <a:lnTo>
                    <a:pt x="2235610" y="2"/>
                  </a:lnTo>
                  <a:close/>
                </a:path>
              </a:pathLst>
            </a:custGeom>
            <a:solidFill>
              <a:srgbClr val="B11F28"/>
            </a:solidFill>
            <a:ln>
              <a:solidFill>
                <a:srgbClr val="B11F2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1841" tIns="1661392" rIns="160019" bIns="28520" numCol="1" spcCol="1270" anchor="ctr" anchorCtr="0">
              <a:noAutofit/>
            </a:bodyPr>
            <a:lstStyle/>
            <a:p>
              <a:pPr marL="0" lvl="0" indent="0" algn="r" defTabSz="1244600">
                <a:lnSpc>
                  <a:spcPct val="90000"/>
                </a:lnSpc>
                <a:spcBef>
                  <a:spcPct val="0"/>
                </a:spcBef>
                <a:spcAft>
                  <a:spcPct val="35000"/>
                </a:spcAft>
                <a:buNone/>
              </a:pPr>
              <a:endParaRPr lang="en-CA" sz="2800" kern="1200" dirty="0">
                <a:latin typeface="News Gothic Std" panose="020B0506020203020204" pitchFamily="34" charset="0"/>
              </a:endParaRPr>
            </a:p>
          </p:txBody>
        </p:sp>
        <p:sp>
          <p:nvSpPr>
            <p:cNvPr id="18" name="Freeform: Shape 17">
              <a:extLst>
                <a:ext uri="{FF2B5EF4-FFF2-40B4-BE49-F238E27FC236}">
                  <a16:creationId xmlns:a16="http://schemas.microsoft.com/office/drawing/2014/main" id="{E7BA90E4-1347-A095-DF61-55627B7BF3CF}"/>
                </a:ext>
              </a:extLst>
            </p:cNvPr>
            <p:cNvSpPr/>
            <p:nvPr/>
          </p:nvSpPr>
          <p:spPr>
            <a:xfrm>
              <a:off x="7412538" y="2935600"/>
              <a:ext cx="1730996" cy="3307846"/>
            </a:xfrm>
            <a:custGeom>
              <a:avLst/>
              <a:gdLst>
                <a:gd name="connsiteX0" fmla="*/ 0 w 1730996"/>
                <a:gd name="connsiteY0" fmla="*/ 0 h 3307846"/>
                <a:gd name="connsiteX1" fmla="*/ 1730996 w 1730996"/>
                <a:gd name="connsiteY1" fmla="*/ 0 h 3307846"/>
                <a:gd name="connsiteX2" fmla="*/ 1730996 w 1730996"/>
                <a:gd name="connsiteY2" fmla="*/ 3307846 h 3307846"/>
                <a:gd name="connsiteX3" fmla="*/ 0 w 1730996"/>
                <a:gd name="connsiteY3" fmla="*/ 3307846 h 3307846"/>
                <a:gd name="connsiteX4" fmla="*/ 0 w 1730996"/>
                <a:gd name="connsiteY4" fmla="*/ 0 h 3307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96" h="3307846">
                  <a:moveTo>
                    <a:pt x="0" y="0"/>
                  </a:moveTo>
                  <a:lnTo>
                    <a:pt x="1730996" y="0"/>
                  </a:lnTo>
                  <a:lnTo>
                    <a:pt x="1730996" y="3307846"/>
                  </a:lnTo>
                  <a:lnTo>
                    <a:pt x="0" y="330784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baseline="0" dirty="0">
                  <a:latin typeface="News Gothic Std" panose="020B0506020203020204" pitchFamily="34" charset="0"/>
                </a:rPr>
                <a:t>59</a:t>
              </a:r>
              <a:r>
                <a:rPr lang="en-CA" sz="2400" kern="1200" baseline="0" dirty="0">
                  <a:latin typeface="News Gothic Std" panose="020B0506020203020204" pitchFamily="34" charset="0"/>
                </a:rPr>
                <a:t> physical abuse cases</a:t>
              </a:r>
            </a:p>
            <a:p>
              <a:pPr marL="0" lvl="0" indent="0" algn="l" defTabSz="1066800">
                <a:lnSpc>
                  <a:spcPct val="90000"/>
                </a:lnSpc>
                <a:spcBef>
                  <a:spcPct val="0"/>
                </a:spcBef>
                <a:spcAft>
                  <a:spcPct val="35000"/>
                </a:spcAft>
                <a:buNone/>
              </a:pPr>
              <a:endParaRPr lang="en-CA" sz="2400" kern="1200" baseline="0" dirty="0">
                <a:latin typeface="News Gothic Std" panose="020B0506020203020204" pitchFamily="34" charset="0"/>
              </a:endParaRPr>
            </a:p>
            <a:p>
              <a:pPr marL="0" lvl="0" indent="0" algn="l" defTabSz="1066800">
                <a:lnSpc>
                  <a:spcPct val="90000"/>
                </a:lnSpc>
                <a:spcBef>
                  <a:spcPct val="0"/>
                </a:spcBef>
                <a:spcAft>
                  <a:spcPct val="35000"/>
                </a:spcAft>
                <a:buNone/>
              </a:pPr>
              <a:r>
                <a:rPr lang="en-CA" sz="2400" kern="1200" baseline="0" dirty="0">
                  <a:latin typeface="News Gothic Std" panose="020B0506020203020204" pitchFamily="34" charset="0"/>
                </a:rPr>
                <a:t>211 sexual abuse cases</a:t>
              </a:r>
              <a:endParaRPr lang="en-CA" sz="2400" kern="1200" dirty="0">
                <a:latin typeface="News Gothic Std" panose="020B0506020203020204" pitchFamily="34" charset="0"/>
              </a:endParaRPr>
            </a:p>
          </p:txBody>
        </p:sp>
        <p:sp>
          <p:nvSpPr>
            <p:cNvPr id="9" name="TextBox 8">
              <a:extLst>
                <a:ext uri="{FF2B5EF4-FFF2-40B4-BE49-F238E27FC236}">
                  <a16:creationId xmlns:a16="http://schemas.microsoft.com/office/drawing/2014/main" id="{22F25657-73C7-9B77-B8B5-38618B3BEF86}"/>
                </a:ext>
              </a:extLst>
            </p:cNvPr>
            <p:cNvSpPr txBox="1"/>
            <p:nvPr/>
          </p:nvSpPr>
          <p:spPr>
            <a:xfrm>
              <a:off x="7008944" y="1793544"/>
              <a:ext cx="2768410" cy="535531"/>
            </a:xfrm>
            <a:prstGeom prst="rect">
              <a:avLst/>
            </a:prstGeom>
            <a:noFill/>
          </p:spPr>
          <p:txBody>
            <a:bodyPr wrap="square">
              <a:spAutoFit/>
            </a:bodyPr>
            <a:lstStyle/>
            <a:p>
              <a:pPr marL="0" lvl="0" indent="0" algn="ctr" defTabSz="1466850">
                <a:lnSpc>
                  <a:spcPct val="90000"/>
                </a:lnSpc>
                <a:spcBef>
                  <a:spcPct val="0"/>
                </a:spcBef>
                <a:spcAft>
                  <a:spcPct val="35000"/>
                </a:spcAft>
                <a:buNone/>
              </a:pPr>
              <a:r>
                <a:rPr lang="en-CA" sz="3200" b="1" kern="1200" dirty="0">
                  <a:solidFill>
                    <a:srgbClr val="227580"/>
                  </a:solidFill>
                  <a:latin typeface="News Gothic Std" panose="020B0506020203020204" pitchFamily="34" charset="0"/>
                </a:rPr>
                <a:t>Participants</a:t>
              </a:r>
            </a:p>
          </p:txBody>
        </p:sp>
      </p:grpSp>
      <p:grpSp>
        <p:nvGrpSpPr>
          <p:cNvPr id="24" name="Group 23">
            <a:extLst>
              <a:ext uri="{FF2B5EF4-FFF2-40B4-BE49-F238E27FC236}">
                <a16:creationId xmlns:a16="http://schemas.microsoft.com/office/drawing/2014/main" id="{AC710ABE-37FA-3D72-23BF-8D93E05D3EA3}"/>
              </a:ext>
            </a:extLst>
          </p:cNvPr>
          <p:cNvGrpSpPr/>
          <p:nvPr/>
        </p:nvGrpSpPr>
        <p:grpSpPr>
          <a:xfrm>
            <a:off x="9335305" y="2468887"/>
            <a:ext cx="2630422" cy="4183718"/>
            <a:chOff x="9335305" y="2468887"/>
            <a:chExt cx="2630422" cy="4183718"/>
          </a:xfrm>
        </p:grpSpPr>
        <p:sp>
          <p:nvSpPr>
            <p:cNvPr id="14" name="Freeform: Shape 13">
              <a:extLst>
                <a:ext uri="{FF2B5EF4-FFF2-40B4-BE49-F238E27FC236}">
                  <a16:creationId xmlns:a16="http://schemas.microsoft.com/office/drawing/2014/main" id="{2855BE20-7AFD-B54A-152B-4EEFDC7EF407}"/>
                </a:ext>
              </a:extLst>
            </p:cNvPr>
            <p:cNvSpPr/>
            <p:nvPr/>
          </p:nvSpPr>
          <p:spPr>
            <a:xfrm rot="16200000">
              <a:off x="8967848" y="3587064"/>
              <a:ext cx="3548782" cy="2235611"/>
            </a:xfrm>
            <a:custGeom>
              <a:avLst/>
              <a:gdLst>
                <a:gd name="connsiteX0" fmla="*/ 0 w 2235610"/>
                <a:gd name="connsiteY0" fmla="*/ 0 h 3548781"/>
                <a:gd name="connsiteX1" fmla="*/ 2235610 w 2235610"/>
                <a:gd name="connsiteY1" fmla="*/ 0 h 3548781"/>
                <a:gd name="connsiteX2" fmla="*/ 2235610 w 2235610"/>
                <a:gd name="connsiteY2" fmla="*/ 3548781 h 3548781"/>
                <a:gd name="connsiteX3" fmla="*/ 0 w 2235610"/>
                <a:gd name="connsiteY3" fmla="*/ 3548781 h 3548781"/>
                <a:gd name="connsiteX4" fmla="*/ 0 w 2235610"/>
                <a:gd name="connsiteY4" fmla="*/ 0 h 35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610" h="3548781">
                  <a:moveTo>
                    <a:pt x="2235610" y="1"/>
                  </a:moveTo>
                  <a:lnTo>
                    <a:pt x="2235610" y="3548780"/>
                  </a:lnTo>
                  <a:lnTo>
                    <a:pt x="0" y="3548780"/>
                  </a:lnTo>
                  <a:lnTo>
                    <a:pt x="0" y="1"/>
                  </a:lnTo>
                  <a:lnTo>
                    <a:pt x="2235610" y="1"/>
                  </a:lnTo>
                  <a:close/>
                </a:path>
              </a:pathLst>
            </a:custGeom>
            <a:solidFill>
              <a:srgbClr val="2A94A1"/>
            </a:solidFill>
            <a:ln>
              <a:solidFill>
                <a:srgbClr val="2A94A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88229" tIns="1661391" rIns="200026" bIns="37411" numCol="1" spcCol="1270" anchor="ctr" anchorCtr="0">
              <a:noAutofit/>
            </a:bodyPr>
            <a:lstStyle/>
            <a:p>
              <a:pPr marL="0" lvl="0" indent="0" algn="r" defTabSz="1555750">
                <a:lnSpc>
                  <a:spcPct val="90000"/>
                </a:lnSpc>
                <a:spcBef>
                  <a:spcPct val="0"/>
                </a:spcBef>
                <a:spcAft>
                  <a:spcPct val="35000"/>
                </a:spcAft>
                <a:buNone/>
              </a:pPr>
              <a:endParaRPr lang="en-CA" sz="3500" kern="1200" dirty="0">
                <a:latin typeface="News Gothic Std" panose="020B0506020203020204" pitchFamily="34" charset="0"/>
              </a:endParaRPr>
            </a:p>
          </p:txBody>
        </p:sp>
        <p:sp>
          <p:nvSpPr>
            <p:cNvPr id="19" name="Freeform: Shape 18">
              <a:extLst>
                <a:ext uri="{FF2B5EF4-FFF2-40B4-BE49-F238E27FC236}">
                  <a16:creationId xmlns:a16="http://schemas.microsoft.com/office/drawing/2014/main" id="{4511FC52-AE9F-2445-7CB9-5B4F1B2B0AB5}"/>
                </a:ext>
              </a:extLst>
            </p:cNvPr>
            <p:cNvSpPr/>
            <p:nvPr/>
          </p:nvSpPr>
          <p:spPr>
            <a:xfrm>
              <a:off x="9777354" y="3378085"/>
              <a:ext cx="1818360" cy="3274520"/>
            </a:xfrm>
            <a:custGeom>
              <a:avLst/>
              <a:gdLst>
                <a:gd name="connsiteX0" fmla="*/ 0 w 1818360"/>
                <a:gd name="connsiteY0" fmla="*/ 0 h 3274520"/>
                <a:gd name="connsiteX1" fmla="*/ 1818360 w 1818360"/>
                <a:gd name="connsiteY1" fmla="*/ 0 h 3274520"/>
                <a:gd name="connsiteX2" fmla="*/ 1818360 w 1818360"/>
                <a:gd name="connsiteY2" fmla="*/ 3274520 h 3274520"/>
                <a:gd name="connsiteX3" fmla="*/ 0 w 1818360"/>
                <a:gd name="connsiteY3" fmla="*/ 3274520 h 3274520"/>
                <a:gd name="connsiteX4" fmla="*/ 0 w 1818360"/>
                <a:gd name="connsiteY4" fmla="*/ 0 h 327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360" h="3274520">
                  <a:moveTo>
                    <a:pt x="0" y="0"/>
                  </a:moveTo>
                  <a:lnTo>
                    <a:pt x="1818360" y="0"/>
                  </a:lnTo>
                  <a:lnTo>
                    <a:pt x="1818360" y="3274520"/>
                  </a:lnTo>
                  <a:lnTo>
                    <a:pt x="0" y="327452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latin typeface="News Gothic Std" panose="020B0506020203020204" pitchFamily="34" charset="0"/>
                </a:rPr>
                <a:t>Descriptive Statistics</a:t>
              </a:r>
            </a:p>
            <a:p>
              <a:pPr marL="0" lvl="0" indent="0" algn="l" defTabSz="800100">
                <a:lnSpc>
                  <a:spcPct val="90000"/>
                </a:lnSpc>
                <a:spcBef>
                  <a:spcPct val="0"/>
                </a:spcBef>
                <a:spcAft>
                  <a:spcPct val="35000"/>
                </a:spcAft>
                <a:buNone/>
              </a:pPr>
              <a:endParaRPr lang="en-CA" sz="1800" kern="1200" dirty="0">
                <a:latin typeface="News Gothic Std" panose="020B0506020203020204" pitchFamily="34" charset="0"/>
              </a:endParaRPr>
            </a:p>
            <a:p>
              <a:pPr marL="0" lvl="0" indent="0" algn="l" defTabSz="800100">
                <a:lnSpc>
                  <a:spcPct val="90000"/>
                </a:lnSpc>
                <a:spcBef>
                  <a:spcPct val="0"/>
                </a:spcBef>
                <a:spcAft>
                  <a:spcPct val="35000"/>
                </a:spcAft>
                <a:buNone/>
              </a:pPr>
              <a:r>
                <a:rPr lang="en-CA" sz="1800" kern="1200" dirty="0">
                  <a:latin typeface="News Gothic Std" panose="020B0506020203020204" pitchFamily="34" charset="0"/>
                </a:rPr>
                <a:t>Comparing Means and Mann-Whitney U Test’s</a:t>
              </a:r>
            </a:p>
            <a:p>
              <a:pPr marL="0" lvl="0" indent="0" algn="l" defTabSz="800100">
                <a:lnSpc>
                  <a:spcPct val="90000"/>
                </a:lnSpc>
                <a:spcBef>
                  <a:spcPct val="0"/>
                </a:spcBef>
                <a:spcAft>
                  <a:spcPct val="35000"/>
                </a:spcAft>
                <a:buNone/>
              </a:pPr>
              <a:endParaRPr lang="en-CA" sz="1800" kern="1200" dirty="0">
                <a:latin typeface="News Gothic Std" panose="020B0506020203020204" pitchFamily="34" charset="0"/>
              </a:endParaRPr>
            </a:p>
            <a:p>
              <a:pPr marL="0" lvl="0" indent="0" algn="l" defTabSz="800100">
                <a:lnSpc>
                  <a:spcPct val="90000"/>
                </a:lnSpc>
                <a:spcBef>
                  <a:spcPct val="0"/>
                </a:spcBef>
                <a:spcAft>
                  <a:spcPct val="35000"/>
                </a:spcAft>
                <a:buNone/>
              </a:pPr>
              <a:r>
                <a:rPr lang="en-CA" sz="1800" kern="1200" dirty="0">
                  <a:latin typeface="News Gothic Std" panose="020B0506020203020204" pitchFamily="34" charset="0"/>
                </a:rPr>
                <a:t>Binomial Logistic Regressions</a:t>
              </a:r>
            </a:p>
            <a:p>
              <a:pPr marL="0" lvl="0" indent="0" algn="l" defTabSz="800100">
                <a:lnSpc>
                  <a:spcPct val="90000"/>
                </a:lnSpc>
                <a:spcBef>
                  <a:spcPct val="0"/>
                </a:spcBef>
                <a:spcAft>
                  <a:spcPct val="35000"/>
                </a:spcAft>
                <a:buNone/>
              </a:pPr>
              <a:endParaRPr lang="en-CA" sz="1800" kern="1200" dirty="0">
                <a:latin typeface="News Gothic Std" panose="020B0506020203020204" pitchFamily="34" charset="0"/>
              </a:endParaRPr>
            </a:p>
          </p:txBody>
        </p:sp>
        <p:sp>
          <p:nvSpPr>
            <p:cNvPr id="10" name="TextBox 9">
              <a:extLst>
                <a:ext uri="{FF2B5EF4-FFF2-40B4-BE49-F238E27FC236}">
                  <a16:creationId xmlns:a16="http://schemas.microsoft.com/office/drawing/2014/main" id="{188548CB-CCD6-C85C-F3C8-91C06883EF9B}"/>
                </a:ext>
              </a:extLst>
            </p:cNvPr>
            <p:cNvSpPr txBox="1"/>
            <p:nvPr/>
          </p:nvSpPr>
          <p:spPr>
            <a:xfrm>
              <a:off x="9335305" y="2468887"/>
              <a:ext cx="2630422" cy="535531"/>
            </a:xfrm>
            <a:prstGeom prst="rect">
              <a:avLst/>
            </a:prstGeom>
            <a:noFill/>
          </p:spPr>
          <p:txBody>
            <a:bodyPr wrap="square">
              <a:spAutoFit/>
            </a:bodyPr>
            <a:lstStyle/>
            <a:p>
              <a:pPr marL="0" lvl="0" indent="0" algn="ctr" defTabSz="1466850">
                <a:lnSpc>
                  <a:spcPct val="90000"/>
                </a:lnSpc>
                <a:spcBef>
                  <a:spcPct val="0"/>
                </a:spcBef>
                <a:spcAft>
                  <a:spcPct val="35000"/>
                </a:spcAft>
                <a:buNone/>
              </a:pPr>
              <a:r>
                <a:rPr lang="en-CA" sz="3200" b="1" kern="1200" dirty="0">
                  <a:solidFill>
                    <a:srgbClr val="227580"/>
                  </a:solidFill>
                  <a:latin typeface="News Gothic Std" panose="020B0506020203020204" pitchFamily="34" charset="0"/>
                </a:rPr>
                <a:t>Analyses</a:t>
              </a:r>
            </a:p>
          </p:txBody>
        </p:sp>
      </p:grpSp>
    </p:spTree>
    <p:extLst>
      <p:ext uri="{BB962C8B-B14F-4D97-AF65-F5344CB8AC3E}">
        <p14:creationId xmlns:p14="http://schemas.microsoft.com/office/powerpoint/2010/main" val="231648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62DB-F544-C9EC-CC9D-281ABF0745FF}"/>
              </a:ext>
            </a:extLst>
          </p:cNvPr>
          <p:cNvSpPr>
            <a:spLocks noGrp="1"/>
          </p:cNvSpPr>
          <p:nvPr>
            <p:ph type="title"/>
          </p:nvPr>
        </p:nvSpPr>
        <p:spPr>
          <a:xfrm rot="16200000">
            <a:off x="-807583" y="2893951"/>
            <a:ext cx="4718920" cy="1325563"/>
          </a:xfrm>
        </p:spPr>
        <p:txBody>
          <a:bodyPr/>
          <a:lstStyle/>
          <a:p>
            <a:pPr algn="ctr"/>
            <a:r>
              <a:rPr lang="en-CA" b="1" dirty="0">
                <a:solidFill>
                  <a:srgbClr val="227580"/>
                </a:solidFill>
                <a:latin typeface="News Gothic Std" panose="020B0506020203020204" pitchFamily="34" charset="0"/>
              </a:rPr>
              <a:t>Child Characteristics</a:t>
            </a:r>
          </a:p>
        </p:txBody>
      </p:sp>
      <p:graphicFrame>
        <p:nvGraphicFramePr>
          <p:cNvPr id="7" name="Diagram 6">
            <a:extLst>
              <a:ext uri="{FF2B5EF4-FFF2-40B4-BE49-F238E27FC236}">
                <a16:creationId xmlns:a16="http://schemas.microsoft.com/office/drawing/2014/main" id="{80CF0D7C-D8A8-10D8-CD17-5AE320FB39B9}"/>
              </a:ext>
            </a:extLst>
          </p:cNvPr>
          <p:cNvGraphicFramePr/>
          <p:nvPr>
            <p:extLst>
              <p:ext uri="{D42A27DB-BD31-4B8C-83A1-F6EECF244321}">
                <p14:modId xmlns:p14="http://schemas.microsoft.com/office/powerpoint/2010/main" val="441467422"/>
              </p:ext>
            </p:extLst>
          </p:nvPr>
        </p:nvGraphicFramePr>
        <p:xfrm>
          <a:off x="3038599" y="1197271"/>
          <a:ext cx="7601524" cy="487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AE224BB-2E1C-BCE4-6A67-48B29A949629}"/>
              </a:ext>
            </a:extLst>
          </p:cNvPr>
          <p:cNvPicPr>
            <a:picLocks noChangeAspect="1"/>
          </p:cNvPicPr>
          <p:nvPr/>
        </p:nvPicPr>
        <p:blipFill rotWithShape="1">
          <a:blip r:embed="rId8"/>
          <a:srcRect l="508" t="19254" r="4637" b="2992"/>
          <a:stretch/>
        </p:blipFill>
        <p:spPr>
          <a:xfrm>
            <a:off x="0" y="-134912"/>
            <a:ext cx="12192000" cy="654908"/>
          </a:xfrm>
          <a:prstGeom prst="rect">
            <a:avLst/>
          </a:prstGeom>
        </p:spPr>
      </p:pic>
    </p:spTree>
    <p:extLst>
      <p:ext uri="{BB962C8B-B14F-4D97-AF65-F5344CB8AC3E}">
        <p14:creationId xmlns:p14="http://schemas.microsoft.com/office/powerpoint/2010/main" val="4085568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1FFE-A55C-7575-610A-3AE602D741FA}"/>
              </a:ext>
            </a:extLst>
          </p:cNvPr>
          <p:cNvSpPr>
            <a:spLocks noGrp="1"/>
          </p:cNvSpPr>
          <p:nvPr>
            <p:ph type="title"/>
          </p:nvPr>
        </p:nvSpPr>
        <p:spPr>
          <a:xfrm rot="16200000">
            <a:off x="-1830400" y="3047464"/>
            <a:ext cx="6058421" cy="1325563"/>
          </a:xfrm>
        </p:spPr>
        <p:txBody>
          <a:bodyPr/>
          <a:lstStyle/>
          <a:p>
            <a:pPr algn="ctr"/>
            <a:r>
              <a:rPr lang="en-CA" b="1" dirty="0">
                <a:solidFill>
                  <a:srgbClr val="227580"/>
                </a:solidFill>
                <a:latin typeface="News Gothic Std" panose="020B0506020203020204" pitchFamily="34" charset="0"/>
              </a:rPr>
              <a:t>ABUSE CHARACTERISTICS</a:t>
            </a:r>
          </a:p>
        </p:txBody>
      </p:sp>
      <p:graphicFrame>
        <p:nvGraphicFramePr>
          <p:cNvPr id="4" name="Content Placeholder 3">
            <a:extLst>
              <a:ext uri="{FF2B5EF4-FFF2-40B4-BE49-F238E27FC236}">
                <a16:creationId xmlns:a16="http://schemas.microsoft.com/office/drawing/2014/main" id="{4A01F609-6EF4-4908-91BF-86E7DABCBC25}"/>
              </a:ext>
            </a:extLst>
          </p:cNvPr>
          <p:cNvGraphicFramePr>
            <a:graphicFrameLocks noGrp="1"/>
          </p:cNvGraphicFramePr>
          <p:nvPr>
            <p:ph idx="1"/>
            <p:extLst>
              <p:ext uri="{D42A27DB-BD31-4B8C-83A1-F6EECF244321}">
                <p14:modId xmlns:p14="http://schemas.microsoft.com/office/powerpoint/2010/main" val="1489597743"/>
              </p:ext>
            </p:extLst>
          </p:nvPr>
        </p:nvGraphicFramePr>
        <p:xfrm>
          <a:off x="2138512" y="681035"/>
          <a:ext cx="9517459" cy="6058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D72CFAC1-1ABE-45A5-315D-C73DB9DAE82D}"/>
              </a:ext>
            </a:extLst>
          </p:cNvPr>
          <p:cNvPicPr>
            <a:picLocks noChangeAspect="1"/>
          </p:cNvPicPr>
          <p:nvPr/>
        </p:nvPicPr>
        <p:blipFill rotWithShape="1">
          <a:blip r:embed="rId8"/>
          <a:srcRect l="508" t="19254" r="4637" b="2992"/>
          <a:stretch/>
        </p:blipFill>
        <p:spPr>
          <a:xfrm>
            <a:off x="0" y="-134912"/>
            <a:ext cx="12192000" cy="654908"/>
          </a:xfrm>
          <a:prstGeom prst="rect">
            <a:avLst/>
          </a:prstGeom>
        </p:spPr>
      </p:pic>
    </p:spTree>
    <p:extLst>
      <p:ext uri="{BB962C8B-B14F-4D97-AF65-F5344CB8AC3E}">
        <p14:creationId xmlns:p14="http://schemas.microsoft.com/office/powerpoint/2010/main" val="3126460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4ED3-BE4E-402C-9A59-5F65F3934F3A}"/>
              </a:ext>
            </a:extLst>
          </p:cNvPr>
          <p:cNvSpPr>
            <a:spLocks noGrp="1"/>
          </p:cNvSpPr>
          <p:nvPr>
            <p:ph type="title"/>
          </p:nvPr>
        </p:nvSpPr>
        <p:spPr>
          <a:xfrm>
            <a:off x="425826" y="850922"/>
            <a:ext cx="10515600" cy="1325563"/>
          </a:xfrm>
        </p:spPr>
        <p:txBody>
          <a:bodyPr/>
          <a:lstStyle/>
          <a:p>
            <a:r>
              <a:rPr lang="en-CA" b="1" dirty="0">
                <a:solidFill>
                  <a:srgbClr val="227580"/>
                </a:solidFill>
                <a:latin typeface="News Gothic Std" panose="020B0506020203020204" pitchFamily="34" charset="0"/>
              </a:rPr>
              <a:t>RELATION</a:t>
            </a:r>
          </a:p>
        </p:txBody>
      </p:sp>
      <p:pic>
        <p:nvPicPr>
          <p:cNvPr id="5" name="Picture 4">
            <a:extLst>
              <a:ext uri="{FF2B5EF4-FFF2-40B4-BE49-F238E27FC236}">
                <a16:creationId xmlns:a16="http://schemas.microsoft.com/office/drawing/2014/main" id="{08414015-B3C1-BACF-2305-9B814E2C6FA7}"/>
              </a:ext>
            </a:extLst>
          </p:cNvPr>
          <p:cNvPicPr>
            <a:picLocks noChangeAspect="1"/>
          </p:cNvPicPr>
          <p:nvPr/>
        </p:nvPicPr>
        <p:blipFill rotWithShape="1">
          <a:blip r:embed="rId3"/>
          <a:srcRect l="508" t="19254" r="4637" b="2992"/>
          <a:stretch/>
        </p:blipFill>
        <p:spPr>
          <a:xfrm>
            <a:off x="0" y="-134912"/>
            <a:ext cx="12192000" cy="654908"/>
          </a:xfrm>
          <a:prstGeom prst="rect">
            <a:avLst/>
          </a:prstGeom>
        </p:spPr>
      </p:pic>
      <p:graphicFrame>
        <p:nvGraphicFramePr>
          <p:cNvPr id="11" name="Chart 10">
            <a:extLst>
              <a:ext uri="{FF2B5EF4-FFF2-40B4-BE49-F238E27FC236}">
                <a16:creationId xmlns:a16="http://schemas.microsoft.com/office/drawing/2014/main" id="{BD0AEE70-4FFD-3100-CB55-546C2B81E327}"/>
              </a:ext>
            </a:extLst>
          </p:cNvPr>
          <p:cNvGraphicFramePr/>
          <p:nvPr>
            <p:extLst>
              <p:ext uri="{D42A27DB-BD31-4B8C-83A1-F6EECF244321}">
                <p14:modId xmlns:p14="http://schemas.microsoft.com/office/powerpoint/2010/main" val="3662239412"/>
              </p:ext>
            </p:extLst>
          </p:nvPr>
        </p:nvGraphicFramePr>
        <p:xfrm>
          <a:off x="775062" y="1845559"/>
          <a:ext cx="10641875" cy="45888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2723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8599B-AD25-9FF7-B5F5-F83F8E3B8AC8}"/>
              </a:ext>
            </a:extLst>
          </p:cNvPr>
          <p:cNvSpPr>
            <a:spLocks noGrp="1"/>
          </p:cNvSpPr>
          <p:nvPr>
            <p:ph type="title"/>
          </p:nvPr>
        </p:nvSpPr>
        <p:spPr>
          <a:xfrm>
            <a:off x="838200" y="596352"/>
            <a:ext cx="10515600" cy="1325563"/>
          </a:xfrm>
        </p:spPr>
        <p:txBody>
          <a:bodyPr/>
          <a:lstStyle/>
          <a:p>
            <a:r>
              <a:rPr lang="en-CA" b="1" dirty="0">
                <a:solidFill>
                  <a:srgbClr val="227580"/>
                </a:solidFill>
                <a:latin typeface="News Gothic Std" panose="020B0506020203020204" pitchFamily="34" charset="0"/>
              </a:rPr>
              <a:t>DISCLOSURE</a:t>
            </a:r>
          </a:p>
        </p:txBody>
      </p:sp>
      <p:sp>
        <p:nvSpPr>
          <p:cNvPr id="4" name="Freeform: Shape 3">
            <a:extLst>
              <a:ext uri="{FF2B5EF4-FFF2-40B4-BE49-F238E27FC236}">
                <a16:creationId xmlns:a16="http://schemas.microsoft.com/office/drawing/2014/main" id="{AF736FD2-FB2A-2B15-A893-63493E12CEBE}"/>
              </a:ext>
            </a:extLst>
          </p:cNvPr>
          <p:cNvSpPr/>
          <p:nvPr/>
        </p:nvSpPr>
        <p:spPr>
          <a:xfrm>
            <a:off x="2586264" y="1828600"/>
            <a:ext cx="3342605" cy="2005563"/>
          </a:xfrm>
          <a:custGeom>
            <a:avLst/>
            <a:gdLst>
              <a:gd name="connsiteX0" fmla="*/ 0 w 3342605"/>
              <a:gd name="connsiteY0" fmla="*/ 0 h 2005563"/>
              <a:gd name="connsiteX1" fmla="*/ 3342605 w 3342605"/>
              <a:gd name="connsiteY1" fmla="*/ 0 h 2005563"/>
              <a:gd name="connsiteX2" fmla="*/ 3342605 w 3342605"/>
              <a:gd name="connsiteY2" fmla="*/ 2005563 h 2005563"/>
              <a:gd name="connsiteX3" fmla="*/ 0 w 3342605"/>
              <a:gd name="connsiteY3" fmla="*/ 2005563 h 2005563"/>
              <a:gd name="connsiteX4" fmla="*/ 0 w 3342605"/>
              <a:gd name="connsiteY4" fmla="*/ 0 h 200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605" h="2005563">
                <a:moveTo>
                  <a:pt x="0" y="0"/>
                </a:moveTo>
                <a:lnTo>
                  <a:pt x="3342605" y="0"/>
                </a:lnTo>
                <a:lnTo>
                  <a:pt x="3342605" y="2005563"/>
                </a:lnTo>
                <a:lnTo>
                  <a:pt x="0" y="2005563"/>
                </a:lnTo>
                <a:lnTo>
                  <a:pt x="0" y="0"/>
                </a:lnTo>
                <a:close/>
              </a:path>
            </a:pathLst>
          </a:custGeom>
          <a:solidFill>
            <a:srgbClr val="F36A26"/>
          </a:solidFill>
          <a:ln>
            <a:solidFill>
              <a:srgbClr val="F36A2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CA" sz="3000" kern="1200" dirty="0">
                <a:latin typeface="News Gothic Std" panose="020B0506020203020204" pitchFamily="34" charset="0"/>
              </a:rPr>
              <a:t>Sexual Abuse</a:t>
            </a:r>
          </a:p>
          <a:p>
            <a:pPr marL="228600" lvl="1" indent="-228600" algn="ctr" defTabSz="1022350">
              <a:lnSpc>
                <a:spcPct val="90000"/>
              </a:lnSpc>
              <a:spcBef>
                <a:spcPct val="0"/>
              </a:spcBef>
              <a:spcAft>
                <a:spcPct val="15000"/>
              </a:spcAft>
              <a:buChar char="•"/>
            </a:pPr>
            <a:r>
              <a:rPr lang="en-CA" sz="2300" kern="1200" dirty="0">
                <a:latin typeface="News Gothic Std" panose="020B0506020203020204" pitchFamily="34" charset="0"/>
              </a:rPr>
              <a:t>84% made an informal disclosure</a:t>
            </a:r>
          </a:p>
          <a:p>
            <a:pPr marL="228600" lvl="1" indent="-228600" algn="ctr" defTabSz="1022350">
              <a:lnSpc>
                <a:spcPct val="90000"/>
              </a:lnSpc>
              <a:spcBef>
                <a:spcPct val="0"/>
              </a:spcBef>
              <a:spcAft>
                <a:spcPct val="15000"/>
              </a:spcAft>
              <a:buChar char="•"/>
            </a:pPr>
            <a:r>
              <a:rPr lang="en-CA" sz="2300" i="1" kern="1200" dirty="0">
                <a:latin typeface="News Gothic Std" panose="020B0506020203020204" pitchFamily="34" charset="0"/>
              </a:rPr>
              <a:t>M</a:t>
            </a:r>
            <a:r>
              <a:rPr lang="en-CA" sz="2300" kern="1200" dirty="0">
                <a:latin typeface="News Gothic Std" panose="020B0506020203020204" pitchFamily="34" charset="0"/>
              </a:rPr>
              <a:t> = 515.40, Mode = 1</a:t>
            </a:r>
          </a:p>
        </p:txBody>
      </p:sp>
      <p:sp>
        <p:nvSpPr>
          <p:cNvPr id="7" name="Freeform: Shape 6">
            <a:extLst>
              <a:ext uri="{FF2B5EF4-FFF2-40B4-BE49-F238E27FC236}">
                <a16:creationId xmlns:a16="http://schemas.microsoft.com/office/drawing/2014/main" id="{4B4F9337-50EF-22BB-0B5D-E5DBBE434DFC}"/>
              </a:ext>
            </a:extLst>
          </p:cNvPr>
          <p:cNvSpPr/>
          <p:nvPr/>
        </p:nvSpPr>
        <p:spPr>
          <a:xfrm>
            <a:off x="6263130" y="1828600"/>
            <a:ext cx="3342605" cy="2005563"/>
          </a:xfrm>
          <a:custGeom>
            <a:avLst/>
            <a:gdLst>
              <a:gd name="connsiteX0" fmla="*/ 0 w 3342605"/>
              <a:gd name="connsiteY0" fmla="*/ 0 h 2005563"/>
              <a:gd name="connsiteX1" fmla="*/ 3342605 w 3342605"/>
              <a:gd name="connsiteY1" fmla="*/ 0 h 2005563"/>
              <a:gd name="connsiteX2" fmla="*/ 3342605 w 3342605"/>
              <a:gd name="connsiteY2" fmla="*/ 2005563 h 2005563"/>
              <a:gd name="connsiteX3" fmla="*/ 0 w 3342605"/>
              <a:gd name="connsiteY3" fmla="*/ 2005563 h 2005563"/>
              <a:gd name="connsiteX4" fmla="*/ 0 w 3342605"/>
              <a:gd name="connsiteY4" fmla="*/ 0 h 200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605" h="2005563">
                <a:moveTo>
                  <a:pt x="0" y="0"/>
                </a:moveTo>
                <a:lnTo>
                  <a:pt x="3342605" y="0"/>
                </a:lnTo>
                <a:lnTo>
                  <a:pt x="3342605" y="2005563"/>
                </a:lnTo>
                <a:lnTo>
                  <a:pt x="0" y="2005563"/>
                </a:lnTo>
                <a:lnTo>
                  <a:pt x="0" y="0"/>
                </a:lnTo>
                <a:close/>
              </a:path>
            </a:pathLst>
          </a:custGeom>
          <a:solidFill>
            <a:srgbClr val="2A94A1"/>
          </a:solidFill>
          <a:ln>
            <a:solidFill>
              <a:srgbClr val="2A94A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CA" sz="3000" kern="1200" dirty="0">
                <a:latin typeface="News Gothic Std" panose="020B0506020203020204" pitchFamily="34" charset="0"/>
              </a:rPr>
              <a:t>Physical Abuse</a:t>
            </a:r>
          </a:p>
          <a:p>
            <a:pPr marL="228600" lvl="1" indent="-228600" algn="ctr" defTabSz="1022350">
              <a:lnSpc>
                <a:spcPct val="90000"/>
              </a:lnSpc>
              <a:spcBef>
                <a:spcPct val="0"/>
              </a:spcBef>
              <a:spcAft>
                <a:spcPct val="15000"/>
              </a:spcAft>
              <a:buChar char="•"/>
            </a:pPr>
            <a:r>
              <a:rPr lang="en-CA" sz="2300" kern="1200" dirty="0">
                <a:latin typeface="News Gothic Std" panose="020B0506020203020204" pitchFamily="34" charset="0"/>
              </a:rPr>
              <a:t>34% made an informal disclosure</a:t>
            </a:r>
          </a:p>
          <a:p>
            <a:pPr marL="228600" lvl="1" indent="-228600" algn="ctr" defTabSz="1022350">
              <a:lnSpc>
                <a:spcPct val="90000"/>
              </a:lnSpc>
              <a:spcBef>
                <a:spcPct val="0"/>
              </a:spcBef>
              <a:spcAft>
                <a:spcPct val="15000"/>
              </a:spcAft>
              <a:buChar char="•"/>
            </a:pPr>
            <a:r>
              <a:rPr lang="en-CA" sz="2300" i="1" kern="1200" dirty="0">
                <a:latin typeface="News Gothic Std" panose="020B0506020203020204" pitchFamily="34" charset="0"/>
              </a:rPr>
              <a:t>M</a:t>
            </a:r>
            <a:r>
              <a:rPr lang="en-CA" sz="2300" kern="1200" dirty="0">
                <a:latin typeface="News Gothic Std" panose="020B0506020203020204" pitchFamily="34" charset="0"/>
              </a:rPr>
              <a:t> = 436.52, Mode = 1</a:t>
            </a:r>
          </a:p>
        </p:txBody>
      </p:sp>
      <p:sp>
        <p:nvSpPr>
          <p:cNvPr id="8" name="Freeform: Shape 7">
            <a:extLst>
              <a:ext uri="{FF2B5EF4-FFF2-40B4-BE49-F238E27FC236}">
                <a16:creationId xmlns:a16="http://schemas.microsoft.com/office/drawing/2014/main" id="{1FB8202B-92F2-27F8-30BB-6F13EFEAEF1E}"/>
              </a:ext>
            </a:extLst>
          </p:cNvPr>
          <p:cNvSpPr/>
          <p:nvPr/>
        </p:nvSpPr>
        <p:spPr>
          <a:xfrm>
            <a:off x="2564520" y="4168424"/>
            <a:ext cx="7062958" cy="2005563"/>
          </a:xfrm>
          <a:custGeom>
            <a:avLst/>
            <a:gdLst>
              <a:gd name="connsiteX0" fmla="*/ 0 w 7062958"/>
              <a:gd name="connsiteY0" fmla="*/ 0 h 2005563"/>
              <a:gd name="connsiteX1" fmla="*/ 7062958 w 7062958"/>
              <a:gd name="connsiteY1" fmla="*/ 0 h 2005563"/>
              <a:gd name="connsiteX2" fmla="*/ 7062958 w 7062958"/>
              <a:gd name="connsiteY2" fmla="*/ 2005563 h 2005563"/>
              <a:gd name="connsiteX3" fmla="*/ 0 w 7062958"/>
              <a:gd name="connsiteY3" fmla="*/ 2005563 h 2005563"/>
              <a:gd name="connsiteX4" fmla="*/ 0 w 7062958"/>
              <a:gd name="connsiteY4" fmla="*/ 0 h 200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958" h="2005563">
                <a:moveTo>
                  <a:pt x="0" y="0"/>
                </a:moveTo>
                <a:lnTo>
                  <a:pt x="7062958" y="0"/>
                </a:lnTo>
                <a:lnTo>
                  <a:pt x="7062958" y="2005563"/>
                </a:lnTo>
                <a:lnTo>
                  <a:pt x="0" y="2005563"/>
                </a:lnTo>
                <a:lnTo>
                  <a:pt x="0" y="0"/>
                </a:lnTo>
                <a:close/>
              </a:path>
            </a:pathLst>
          </a:custGeom>
          <a:solidFill>
            <a:srgbClr val="B11F28"/>
          </a:solidFill>
          <a:ln>
            <a:solidFill>
              <a:srgbClr val="B11F2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kern="1200" dirty="0">
                <a:latin typeface="News Gothic Std" panose="020B0506020203020204" pitchFamily="34" charset="0"/>
              </a:rPr>
              <a:t>Significant difference in delays</a:t>
            </a:r>
          </a:p>
          <a:p>
            <a:pPr marL="0" lvl="0" indent="0" algn="ctr" defTabSz="1333500">
              <a:lnSpc>
                <a:spcPct val="90000"/>
              </a:lnSpc>
              <a:spcBef>
                <a:spcPct val="0"/>
              </a:spcBef>
              <a:spcAft>
                <a:spcPct val="35000"/>
              </a:spcAft>
              <a:buNone/>
            </a:pPr>
            <a:r>
              <a:rPr lang="en-CA" sz="2400" dirty="0">
                <a:latin typeface="News Gothic Std" panose="020B0506020203020204" pitchFamily="34" charset="0"/>
              </a:rPr>
              <a:t>Delays of disclosure were significantly </a:t>
            </a:r>
            <a:r>
              <a:rPr lang="en-CA" sz="2400" i="1" dirty="0">
                <a:latin typeface="News Gothic Std" panose="020B0506020203020204" pitchFamily="34" charset="0"/>
              </a:rPr>
              <a:t>longer</a:t>
            </a:r>
            <a:r>
              <a:rPr lang="en-CA" sz="2400" dirty="0">
                <a:latin typeface="News Gothic Std" panose="020B0506020203020204" pitchFamily="34" charset="0"/>
              </a:rPr>
              <a:t> for those experiencing sexual abuse</a:t>
            </a:r>
            <a:endParaRPr lang="en-CA" sz="2400" kern="1200" dirty="0">
              <a:latin typeface="News Gothic Std" panose="020B0506020203020204" pitchFamily="34" charset="0"/>
            </a:endParaRPr>
          </a:p>
        </p:txBody>
      </p:sp>
      <p:pic>
        <p:nvPicPr>
          <p:cNvPr id="6" name="Picture 5">
            <a:extLst>
              <a:ext uri="{FF2B5EF4-FFF2-40B4-BE49-F238E27FC236}">
                <a16:creationId xmlns:a16="http://schemas.microsoft.com/office/drawing/2014/main" id="{19753291-DF23-2B3E-B2B4-7A2D4B809FEC}"/>
              </a:ext>
            </a:extLst>
          </p:cNvPr>
          <p:cNvPicPr>
            <a:picLocks noChangeAspect="1"/>
          </p:cNvPicPr>
          <p:nvPr/>
        </p:nvPicPr>
        <p:blipFill rotWithShape="1">
          <a:blip r:embed="rId3"/>
          <a:srcRect l="508" t="19254" r="4637" b="2992"/>
          <a:stretch/>
        </p:blipFill>
        <p:spPr>
          <a:xfrm>
            <a:off x="0" y="-58556"/>
            <a:ext cx="12192000" cy="654908"/>
          </a:xfrm>
          <a:prstGeom prst="rect">
            <a:avLst/>
          </a:prstGeom>
        </p:spPr>
      </p:pic>
    </p:spTree>
    <p:extLst>
      <p:ext uri="{BB962C8B-B14F-4D97-AF65-F5344CB8AC3E}">
        <p14:creationId xmlns:p14="http://schemas.microsoft.com/office/powerpoint/2010/main" val="37255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578D-6093-E7E9-5D84-C86F7C8512C6}"/>
              </a:ext>
            </a:extLst>
          </p:cNvPr>
          <p:cNvSpPr>
            <a:spLocks noGrp="1"/>
          </p:cNvSpPr>
          <p:nvPr>
            <p:ph type="title"/>
          </p:nvPr>
        </p:nvSpPr>
        <p:spPr>
          <a:xfrm>
            <a:off x="482576" y="745848"/>
            <a:ext cx="10515600" cy="1325563"/>
          </a:xfrm>
        </p:spPr>
        <p:txBody>
          <a:bodyPr/>
          <a:lstStyle/>
          <a:p>
            <a:r>
              <a:rPr lang="en-CA" b="1" dirty="0">
                <a:solidFill>
                  <a:srgbClr val="227580"/>
                </a:solidFill>
                <a:latin typeface="News Gothic Std" panose="020B0506020203020204" pitchFamily="34" charset="0"/>
              </a:rPr>
              <a:t>TO WHOM DO THEY DISCLOSE TO?</a:t>
            </a:r>
          </a:p>
        </p:txBody>
      </p:sp>
      <p:graphicFrame>
        <p:nvGraphicFramePr>
          <p:cNvPr id="4" name="Table 4">
            <a:extLst>
              <a:ext uri="{FF2B5EF4-FFF2-40B4-BE49-F238E27FC236}">
                <a16:creationId xmlns:a16="http://schemas.microsoft.com/office/drawing/2014/main" id="{44410B61-8749-E91C-39F0-18C626A87EE9}"/>
              </a:ext>
            </a:extLst>
          </p:cNvPr>
          <p:cNvGraphicFramePr>
            <a:graphicFrameLocks noGrp="1"/>
          </p:cNvGraphicFramePr>
          <p:nvPr>
            <p:ph idx="1"/>
            <p:extLst>
              <p:ext uri="{D42A27DB-BD31-4B8C-83A1-F6EECF244321}">
                <p14:modId xmlns:p14="http://schemas.microsoft.com/office/powerpoint/2010/main" val="3703585386"/>
              </p:ext>
            </p:extLst>
          </p:nvPr>
        </p:nvGraphicFramePr>
        <p:xfrm>
          <a:off x="1075743" y="1974169"/>
          <a:ext cx="10515597" cy="4033292"/>
        </p:xfrm>
        <a:graphic>
          <a:graphicData uri="http://schemas.openxmlformats.org/drawingml/2006/table">
            <a:tbl>
              <a:tblPr firstRow="1" bandRow="1">
                <a:tableStyleId>{5C22544A-7EE6-4342-B048-85BDC9FD1C3A}</a:tableStyleId>
              </a:tblPr>
              <a:tblGrid>
                <a:gridCol w="6163492">
                  <a:extLst>
                    <a:ext uri="{9D8B030D-6E8A-4147-A177-3AD203B41FA5}">
                      <a16:colId xmlns:a16="http://schemas.microsoft.com/office/drawing/2014/main" val="2604767723"/>
                    </a:ext>
                  </a:extLst>
                </a:gridCol>
                <a:gridCol w="2116181">
                  <a:extLst>
                    <a:ext uri="{9D8B030D-6E8A-4147-A177-3AD203B41FA5}">
                      <a16:colId xmlns:a16="http://schemas.microsoft.com/office/drawing/2014/main" val="3568334666"/>
                    </a:ext>
                  </a:extLst>
                </a:gridCol>
                <a:gridCol w="2235924">
                  <a:extLst>
                    <a:ext uri="{9D8B030D-6E8A-4147-A177-3AD203B41FA5}">
                      <a16:colId xmlns:a16="http://schemas.microsoft.com/office/drawing/2014/main" val="999095207"/>
                    </a:ext>
                  </a:extLst>
                </a:gridCol>
              </a:tblGrid>
              <a:tr h="832892">
                <a:tc>
                  <a:txBody>
                    <a:bodyPr/>
                    <a:lstStyle/>
                    <a:p>
                      <a:pPr algn="r"/>
                      <a:endParaRPr lang="en-CA" sz="2400" dirty="0">
                        <a:latin typeface="News Gothic Std" panose="020B0506020203020204" pitchFamily="34" charset="0"/>
                      </a:endParaRPr>
                    </a:p>
                  </a:txBody>
                  <a:tcPr>
                    <a:solidFill>
                      <a:schemeClr val="bg1"/>
                    </a:solidFill>
                  </a:tcPr>
                </a:tc>
                <a:tc>
                  <a:txBody>
                    <a:bodyPr/>
                    <a:lstStyle/>
                    <a:p>
                      <a:pPr algn="ctr"/>
                      <a:r>
                        <a:rPr lang="en-CA" sz="2400" dirty="0">
                          <a:latin typeface="News Gothic Std" panose="020B0506020203020204" pitchFamily="34" charset="0"/>
                        </a:rPr>
                        <a:t>Sexual Abuse</a:t>
                      </a:r>
                    </a:p>
                  </a:txBody>
                  <a:tcPr anchor="ctr">
                    <a:solidFill>
                      <a:srgbClr val="F36A26"/>
                    </a:solidFill>
                  </a:tcPr>
                </a:tc>
                <a:tc>
                  <a:txBody>
                    <a:bodyPr/>
                    <a:lstStyle/>
                    <a:p>
                      <a:pPr algn="ctr"/>
                      <a:r>
                        <a:rPr lang="en-CA" sz="2400" dirty="0">
                          <a:latin typeface="News Gothic Std" panose="020B0506020203020204" pitchFamily="34" charset="0"/>
                        </a:rPr>
                        <a:t>Physical Abuse</a:t>
                      </a:r>
                    </a:p>
                  </a:txBody>
                  <a:tcPr anchor="ctr">
                    <a:solidFill>
                      <a:srgbClr val="F36A26"/>
                    </a:solidFill>
                  </a:tcPr>
                </a:tc>
                <a:extLst>
                  <a:ext uri="{0D108BD9-81ED-4DB2-BD59-A6C34878D82A}">
                    <a16:rowId xmlns:a16="http://schemas.microsoft.com/office/drawing/2014/main" val="1171573507"/>
                  </a:ext>
                </a:extLst>
              </a:tr>
              <a:tr h="370840">
                <a:tc>
                  <a:txBody>
                    <a:bodyPr/>
                    <a:lstStyle/>
                    <a:p>
                      <a:pPr algn="r"/>
                      <a:r>
                        <a:rPr lang="en-CA" sz="2400" dirty="0">
                          <a:latin typeface="News Gothic Std" panose="020B0506020203020204" pitchFamily="34" charset="0"/>
                        </a:rPr>
                        <a:t>Non-offending Caregiver</a:t>
                      </a:r>
                    </a:p>
                  </a:txBody>
                  <a:tcPr>
                    <a:solidFill>
                      <a:schemeClr val="bg1"/>
                    </a:solidFill>
                  </a:tcPr>
                </a:tc>
                <a:tc>
                  <a:txBody>
                    <a:bodyPr/>
                    <a:lstStyle/>
                    <a:p>
                      <a:pPr algn="ctr"/>
                      <a:r>
                        <a:rPr lang="en-CA" sz="2400" dirty="0">
                          <a:latin typeface="News Gothic Std" panose="020B0506020203020204" pitchFamily="34" charset="0"/>
                        </a:rPr>
                        <a:t>93 (44%)</a:t>
                      </a:r>
                    </a:p>
                  </a:txBody>
                  <a:tcPr anchor="ctr">
                    <a:solidFill>
                      <a:srgbClr val="F36A26">
                        <a:alpha val="60000"/>
                      </a:srgbClr>
                    </a:solidFill>
                  </a:tcPr>
                </a:tc>
                <a:tc>
                  <a:txBody>
                    <a:bodyPr/>
                    <a:lstStyle/>
                    <a:p>
                      <a:pPr algn="ctr"/>
                      <a:r>
                        <a:rPr lang="en-CA" sz="2400" dirty="0">
                          <a:latin typeface="News Gothic Std" panose="020B0506020203020204" pitchFamily="34" charset="0"/>
                        </a:rPr>
                        <a:t>17 (29%)</a:t>
                      </a:r>
                    </a:p>
                  </a:txBody>
                  <a:tcPr anchor="ctr">
                    <a:solidFill>
                      <a:srgbClr val="F36A26">
                        <a:alpha val="60000"/>
                      </a:srgbClr>
                    </a:solidFill>
                  </a:tcPr>
                </a:tc>
                <a:extLst>
                  <a:ext uri="{0D108BD9-81ED-4DB2-BD59-A6C34878D82A}">
                    <a16:rowId xmlns:a16="http://schemas.microsoft.com/office/drawing/2014/main" val="474086509"/>
                  </a:ext>
                </a:extLst>
              </a:tr>
              <a:tr h="370840">
                <a:tc>
                  <a:txBody>
                    <a:bodyPr/>
                    <a:lstStyle/>
                    <a:p>
                      <a:pPr algn="r"/>
                      <a:r>
                        <a:rPr lang="en-CA" sz="2400" dirty="0">
                          <a:latin typeface="News Gothic Std" panose="020B0506020203020204" pitchFamily="34" charset="0"/>
                        </a:rPr>
                        <a:t>Friend/Boyfriend/Husband</a:t>
                      </a:r>
                    </a:p>
                  </a:txBody>
                  <a:tcPr>
                    <a:solidFill>
                      <a:schemeClr val="bg1"/>
                    </a:solidFill>
                  </a:tcPr>
                </a:tc>
                <a:tc>
                  <a:txBody>
                    <a:bodyPr/>
                    <a:lstStyle/>
                    <a:p>
                      <a:pPr algn="ctr"/>
                      <a:r>
                        <a:rPr lang="en-CA" sz="2400" dirty="0">
                          <a:latin typeface="News Gothic Std" panose="020B0506020203020204" pitchFamily="34" charset="0"/>
                        </a:rPr>
                        <a:t>34 (16%)</a:t>
                      </a:r>
                    </a:p>
                  </a:txBody>
                  <a:tcPr anchor="ctr">
                    <a:solidFill>
                      <a:srgbClr val="F36A26">
                        <a:alpha val="60000"/>
                      </a:srgbClr>
                    </a:solidFill>
                  </a:tcPr>
                </a:tc>
                <a:tc>
                  <a:txBody>
                    <a:bodyPr/>
                    <a:lstStyle/>
                    <a:p>
                      <a:pPr algn="ctr"/>
                      <a:r>
                        <a:rPr lang="en-CA" sz="2400" dirty="0">
                          <a:latin typeface="News Gothic Std" panose="020B0506020203020204" pitchFamily="34" charset="0"/>
                        </a:rPr>
                        <a:t>2 (3%)</a:t>
                      </a:r>
                    </a:p>
                  </a:txBody>
                  <a:tcPr anchor="ctr">
                    <a:solidFill>
                      <a:srgbClr val="F36A26">
                        <a:alpha val="60000"/>
                      </a:srgbClr>
                    </a:solidFill>
                  </a:tcPr>
                </a:tc>
                <a:extLst>
                  <a:ext uri="{0D108BD9-81ED-4DB2-BD59-A6C34878D82A}">
                    <a16:rowId xmlns:a16="http://schemas.microsoft.com/office/drawing/2014/main" val="2360300994"/>
                  </a:ext>
                </a:extLst>
              </a:tr>
              <a:tr h="370840">
                <a:tc>
                  <a:txBody>
                    <a:bodyPr/>
                    <a:lstStyle/>
                    <a:p>
                      <a:pPr algn="r"/>
                      <a:r>
                        <a:rPr lang="en-CA" sz="2400" dirty="0">
                          <a:latin typeface="News Gothic Std" panose="020B0506020203020204" pitchFamily="34" charset="0"/>
                        </a:rPr>
                        <a:t>Sibling</a:t>
                      </a:r>
                    </a:p>
                  </a:txBody>
                  <a:tcPr>
                    <a:solidFill>
                      <a:schemeClr val="bg1"/>
                    </a:solidFill>
                  </a:tcPr>
                </a:tc>
                <a:tc>
                  <a:txBody>
                    <a:bodyPr/>
                    <a:lstStyle/>
                    <a:p>
                      <a:pPr algn="ctr"/>
                      <a:r>
                        <a:rPr lang="en-CA" sz="2400" dirty="0">
                          <a:latin typeface="News Gothic Std" panose="020B0506020203020204" pitchFamily="34" charset="0"/>
                        </a:rPr>
                        <a:t>12 (6%)</a:t>
                      </a:r>
                    </a:p>
                  </a:txBody>
                  <a:tcPr anchor="ctr">
                    <a:solidFill>
                      <a:srgbClr val="F36A26">
                        <a:alpha val="60000"/>
                      </a:srgbClr>
                    </a:solidFill>
                  </a:tcPr>
                </a:tc>
                <a:tc>
                  <a:txBody>
                    <a:bodyPr/>
                    <a:lstStyle/>
                    <a:p>
                      <a:pPr algn="ctr"/>
                      <a:endParaRPr lang="en-CA" sz="2400" dirty="0">
                        <a:latin typeface="News Gothic Std" panose="020B0506020203020204" pitchFamily="34" charset="0"/>
                      </a:endParaRPr>
                    </a:p>
                  </a:txBody>
                  <a:tcPr anchor="ctr">
                    <a:solidFill>
                      <a:srgbClr val="F36A26">
                        <a:alpha val="60000"/>
                      </a:srgbClr>
                    </a:solidFill>
                  </a:tcPr>
                </a:tc>
                <a:extLst>
                  <a:ext uri="{0D108BD9-81ED-4DB2-BD59-A6C34878D82A}">
                    <a16:rowId xmlns:a16="http://schemas.microsoft.com/office/drawing/2014/main" val="720425144"/>
                  </a:ext>
                </a:extLst>
              </a:tr>
              <a:tr h="370840">
                <a:tc>
                  <a:txBody>
                    <a:bodyPr/>
                    <a:lstStyle/>
                    <a:p>
                      <a:pPr algn="r"/>
                      <a:r>
                        <a:rPr lang="en-CA" sz="2400" dirty="0">
                          <a:latin typeface="News Gothic Std" panose="020B0506020203020204" pitchFamily="34" charset="0"/>
                        </a:rPr>
                        <a:t>Other Relative</a:t>
                      </a:r>
                    </a:p>
                  </a:txBody>
                  <a:tcPr>
                    <a:solidFill>
                      <a:schemeClr val="bg1"/>
                    </a:solidFill>
                  </a:tcPr>
                </a:tc>
                <a:tc>
                  <a:txBody>
                    <a:bodyPr/>
                    <a:lstStyle/>
                    <a:p>
                      <a:pPr algn="ctr"/>
                      <a:r>
                        <a:rPr lang="en-CA" sz="2400" dirty="0">
                          <a:latin typeface="News Gothic Std" panose="020B0506020203020204" pitchFamily="34" charset="0"/>
                        </a:rPr>
                        <a:t>9 (4%)</a:t>
                      </a:r>
                    </a:p>
                  </a:txBody>
                  <a:tcPr anchor="ctr">
                    <a:solidFill>
                      <a:srgbClr val="F36A26">
                        <a:alpha val="60000"/>
                      </a:srgbClr>
                    </a:solidFill>
                  </a:tcPr>
                </a:tc>
                <a:tc>
                  <a:txBody>
                    <a:bodyPr/>
                    <a:lstStyle/>
                    <a:p>
                      <a:pPr algn="ctr"/>
                      <a:endParaRPr lang="en-CA" sz="2400" dirty="0">
                        <a:latin typeface="News Gothic Std" panose="020B0506020203020204" pitchFamily="34" charset="0"/>
                      </a:endParaRPr>
                    </a:p>
                  </a:txBody>
                  <a:tcPr anchor="ctr">
                    <a:solidFill>
                      <a:srgbClr val="F36A26">
                        <a:alpha val="60000"/>
                      </a:srgbClr>
                    </a:solidFill>
                  </a:tcPr>
                </a:tc>
                <a:extLst>
                  <a:ext uri="{0D108BD9-81ED-4DB2-BD59-A6C34878D82A}">
                    <a16:rowId xmlns:a16="http://schemas.microsoft.com/office/drawing/2014/main" val="2280500247"/>
                  </a:ext>
                </a:extLst>
              </a:tr>
              <a:tr h="370840">
                <a:tc>
                  <a:txBody>
                    <a:bodyPr/>
                    <a:lstStyle/>
                    <a:p>
                      <a:pPr algn="r"/>
                      <a:r>
                        <a:rPr lang="en-CA" sz="2400" dirty="0">
                          <a:latin typeface="News Gothic Std" panose="020B0506020203020204" pitchFamily="34" charset="0"/>
                        </a:rPr>
                        <a:t>School (Admin, Counsellor, Vice Principle, etc.)</a:t>
                      </a:r>
                    </a:p>
                  </a:txBody>
                  <a:tcPr>
                    <a:solidFill>
                      <a:schemeClr val="bg1"/>
                    </a:solidFill>
                  </a:tcPr>
                </a:tc>
                <a:tc>
                  <a:txBody>
                    <a:bodyPr/>
                    <a:lstStyle/>
                    <a:p>
                      <a:pPr algn="ctr"/>
                      <a:r>
                        <a:rPr lang="en-CA" sz="2400" dirty="0">
                          <a:latin typeface="News Gothic Std" panose="020B0506020203020204" pitchFamily="34" charset="0"/>
                        </a:rPr>
                        <a:t>15 (7%)</a:t>
                      </a:r>
                    </a:p>
                  </a:txBody>
                  <a:tcPr anchor="ctr">
                    <a:solidFill>
                      <a:srgbClr val="F36A26">
                        <a:alpha val="60000"/>
                      </a:srgbClr>
                    </a:solidFill>
                  </a:tcPr>
                </a:tc>
                <a:tc>
                  <a:txBody>
                    <a:bodyPr/>
                    <a:lstStyle/>
                    <a:p>
                      <a:pPr algn="ctr"/>
                      <a:endParaRPr lang="en-CA" sz="2400" dirty="0">
                        <a:latin typeface="News Gothic Std" panose="020B0506020203020204" pitchFamily="34" charset="0"/>
                      </a:endParaRPr>
                    </a:p>
                  </a:txBody>
                  <a:tcPr anchor="ctr">
                    <a:solidFill>
                      <a:srgbClr val="F36A26">
                        <a:alpha val="60000"/>
                      </a:srgbClr>
                    </a:solidFill>
                  </a:tcPr>
                </a:tc>
                <a:extLst>
                  <a:ext uri="{0D108BD9-81ED-4DB2-BD59-A6C34878D82A}">
                    <a16:rowId xmlns:a16="http://schemas.microsoft.com/office/drawing/2014/main" val="3805160998"/>
                  </a:ext>
                </a:extLst>
              </a:tr>
              <a:tr h="370840">
                <a:tc>
                  <a:txBody>
                    <a:bodyPr/>
                    <a:lstStyle/>
                    <a:p>
                      <a:pPr algn="r"/>
                      <a:r>
                        <a:rPr lang="en-CA" sz="2400" dirty="0">
                          <a:latin typeface="News Gothic Std" panose="020B0506020203020204" pitchFamily="34" charset="0"/>
                        </a:rPr>
                        <a:t>Other</a:t>
                      </a:r>
                    </a:p>
                  </a:txBody>
                  <a:tcPr>
                    <a:solidFill>
                      <a:schemeClr val="bg1"/>
                    </a:solidFill>
                  </a:tcPr>
                </a:tc>
                <a:tc>
                  <a:txBody>
                    <a:bodyPr/>
                    <a:lstStyle/>
                    <a:p>
                      <a:pPr algn="ctr"/>
                      <a:r>
                        <a:rPr lang="en-CA" sz="2400" dirty="0">
                          <a:latin typeface="News Gothic Std" panose="020B0506020203020204" pitchFamily="34" charset="0"/>
                        </a:rPr>
                        <a:t>15 (7%)</a:t>
                      </a:r>
                    </a:p>
                  </a:txBody>
                  <a:tcPr anchor="ctr">
                    <a:solidFill>
                      <a:srgbClr val="F36A26">
                        <a:alpha val="60000"/>
                      </a:srgbClr>
                    </a:solidFill>
                  </a:tcPr>
                </a:tc>
                <a:tc>
                  <a:txBody>
                    <a:bodyPr/>
                    <a:lstStyle/>
                    <a:p>
                      <a:pPr algn="ctr"/>
                      <a:r>
                        <a:rPr lang="en-CA" sz="2400" dirty="0">
                          <a:latin typeface="News Gothic Std" panose="020B0506020203020204" pitchFamily="34" charset="0"/>
                        </a:rPr>
                        <a:t>1 (2%)</a:t>
                      </a:r>
                    </a:p>
                  </a:txBody>
                  <a:tcPr anchor="ctr">
                    <a:solidFill>
                      <a:srgbClr val="F36A26">
                        <a:alpha val="60000"/>
                      </a:srgbClr>
                    </a:solidFill>
                  </a:tcPr>
                </a:tc>
                <a:extLst>
                  <a:ext uri="{0D108BD9-81ED-4DB2-BD59-A6C34878D82A}">
                    <a16:rowId xmlns:a16="http://schemas.microsoft.com/office/drawing/2014/main" val="3066984782"/>
                  </a:ext>
                </a:extLst>
              </a:tr>
              <a:tr h="370840">
                <a:tc>
                  <a:txBody>
                    <a:bodyPr/>
                    <a:lstStyle/>
                    <a:p>
                      <a:pPr algn="r"/>
                      <a:r>
                        <a:rPr lang="en-CA" sz="2400" dirty="0">
                          <a:latin typeface="News Gothic Std" panose="020B0506020203020204" pitchFamily="34" charset="0"/>
                        </a:rPr>
                        <a:t>No informal disclosure</a:t>
                      </a:r>
                    </a:p>
                  </a:txBody>
                  <a:tcPr>
                    <a:solidFill>
                      <a:schemeClr val="bg1"/>
                    </a:solidFill>
                  </a:tcPr>
                </a:tc>
                <a:tc>
                  <a:txBody>
                    <a:bodyPr/>
                    <a:lstStyle/>
                    <a:p>
                      <a:pPr algn="ctr"/>
                      <a:r>
                        <a:rPr lang="en-CA" sz="2400" dirty="0">
                          <a:latin typeface="News Gothic Std" panose="020B0506020203020204" pitchFamily="34" charset="0"/>
                        </a:rPr>
                        <a:t>33 (16%)</a:t>
                      </a:r>
                    </a:p>
                  </a:txBody>
                  <a:tcPr anchor="ctr">
                    <a:solidFill>
                      <a:srgbClr val="F36A26">
                        <a:alpha val="60000"/>
                      </a:srgbClr>
                    </a:solidFill>
                  </a:tcPr>
                </a:tc>
                <a:tc>
                  <a:txBody>
                    <a:bodyPr/>
                    <a:lstStyle/>
                    <a:p>
                      <a:pPr algn="ctr"/>
                      <a:r>
                        <a:rPr lang="en-CA" sz="2400" dirty="0">
                          <a:latin typeface="News Gothic Std" panose="020B0506020203020204" pitchFamily="34" charset="0"/>
                        </a:rPr>
                        <a:t>39 (66%)</a:t>
                      </a:r>
                    </a:p>
                  </a:txBody>
                  <a:tcPr anchor="ctr">
                    <a:solidFill>
                      <a:srgbClr val="F36A26">
                        <a:alpha val="60000"/>
                      </a:srgbClr>
                    </a:solidFill>
                  </a:tcPr>
                </a:tc>
                <a:extLst>
                  <a:ext uri="{0D108BD9-81ED-4DB2-BD59-A6C34878D82A}">
                    <a16:rowId xmlns:a16="http://schemas.microsoft.com/office/drawing/2014/main" val="3144584022"/>
                  </a:ext>
                </a:extLst>
              </a:tr>
            </a:tbl>
          </a:graphicData>
        </a:graphic>
      </p:graphicFrame>
      <p:pic>
        <p:nvPicPr>
          <p:cNvPr id="5" name="Picture 4">
            <a:extLst>
              <a:ext uri="{FF2B5EF4-FFF2-40B4-BE49-F238E27FC236}">
                <a16:creationId xmlns:a16="http://schemas.microsoft.com/office/drawing/2014/main" id="{50A047E3-5AC6-F375-0D0B-F392E4D603C4}"/>
              </a:ext>
            </a:extLst>
          </p:cNvPr>
          <p:cNvPicPr>
            <a:picLocks noChangeAspect="1"/>
          </p:cNvPicPr>
          <p:nvPr/>
        </p:nvPicPr>
        <p:blipFill rotWithShape="1">
          <a:blip r:embed="rId3"/>
          <a:srcRect l="508" t="19254" r="4637" b="2992"/>
          <a:stretch/>
        </p:blipFill>
        <p:spPr>
          <a:xfrm>
            <a:off x="0" y="-6302"/>
            <a:ext cx="12192000" cy="654908"/>
          </a:xfrm>
          <a:prstGeom prst="rect">
            <a:avLst/>
          </a:prstGeom>
        </p:spPr>
      </p:pic>
      <p:sp>
        <p:nvSpPr>
          <p:cNvPr id="6" name="Rectangle 5">
            <a:extLst>
              <a:ext uri="{FF2B5EF4-FFF2-40B4-BE49-F238E27FC236}">
                <a16:creationId xmlns:a16="http://schemas.microsoft.com/office/drawing/2014/main" id="{B421B254-7141-A682-C8F9-960E01828767}"/>
              </a:ext>
            </a:extLst>
          </p:cNvPr>
          <p:cNvSpPr/>
          <p:nvPr/>
        </p:nvSpPr>
        <p:spPr>
          <a:xfrm>
            <a:off x="3759320" y="2742599"/>
            <a:ext cx="8000998" cy="571048"/>
          </a:xfrm>
          <a:prstGeom prst="rect">
            <a:avLst/>
          </a:prstGeom>
          <a:noFill/>
          <a:ln w="57150">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2274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0554-8257-628E-BE80-A4ED3A55F341}"/>
              </a:ext>
            </a:extLst>
          </p:cNvPr>
          <p:cNvSpPr>
            <a:spLocks noGrp="1"/>
          </p:cNvSpPr>
          <p:nvPr>
            <p:ph type="title"/>
          </p:nvPr>
        </p:nvSpPr>
        <p:spPr>
          <a:xfrm>
            <a:off x="712188" y="648606"/>
            <a:ext cx="11185634" cy="1325563"/>
          </a:xfrm>
        </p:spPr>
        <p:txBody>
          <a:bodyPr/>
          <a:lstStyle/>
          <a:p>
            <a:r>
              <a:rPr lang="en-CA" b="1" dirty="0">
                <a:solidFill>
                  <a:srgbClr val="227580"/>
                </a:solidFill>
                <a:latin typeface="News Gothic Std" panose="020B0506020203020204" pitchFamily="34" charset="0"/>
              </a:rPr>
              <a:t>NON-OFFENDING CAREGIVER RESPONSES</a:t>
            </a:r>
          </a:p>
        </p:txBody>
      </p:sp>
      <p:pic>
        <p:nvPicPr>
          <p:cNvPr id="5" name="Picture 4">
            <a:extLst>
              <a:ext uri="{FF2B5EF4-FFF2-40B4-BE49-F238E27FC236}">
                <a16:creationId xmlns:a16="http://schemas.microsoft.com/office/drawing/2014/main" id="{942ECC5C-5D8A-26AE-1164-AE60F4E56F3D}"/>
              </a:ext>
            </a:extLst>
          </p:cNvPr>
          <p:cNvPicPr>
            <a:picLocks noChangeAspect="1"/>
          </p:cNvPicPr>
          <p:nvPr/>
        </p:nvPicPr>
        <p:blipFill rotWithShape="1">
          <a:blip r:embed="rId3"/>
          <a:srcRect l="508" t="19254" r="4637" b="2992"/>
          <a:stretch/>
        </p:blipFill>
        <p:spPr>
          <a:xfrm>
            <a:off x="0" y="-6302"/>
            <a:ext cx="12192000" cy="654908"/>
          </a:xfrm>
          <a:prstGeom prst="rect">
            <a:avLst/>
          </a:prstGeom>
        </p:spPr>
      </p:pic>
      <p:graphicFrame>
        <p:nvGraphicFramePr>
          <p:cNvPr id="9" name="Chart 8">
            <a:extLst>
              <a:ext uri="{FF2B5EF4-FFF2-40B4-BE49-F238E27FC236}">
                <a16:creationId xmlns:a16="http://schemas.microsoft.com/office/drawing/2014/main" id="{B72CD001-A61A-86F6-F5B8-3692098D1D8C}"/>
              </a:ext>
            </a:extLst>
          </p:cNvPr>
          <p:cNvGraphicFramePr/>
          <p:nvPr>
            <p:extLst>
              <p:ext uri="{D42A27DB-BD31-4B8C-83A1-F6EECF244321}">
                <p14:modId xmlns:p14="http://schemas.microsoft.com/office/powerpoint/2010/main" val="2777717123"/>
              </p:ext>
            </p:extLst>
          </p:nvPr>
        </p:nvGraphicFramePr>
        <p:xfrm>
          <a:off x="896983" y="1741713"/>
          <a:ext cx="10582829" cy="47722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5186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3208-B866-7552-938E-ADAB8E3E792D}"/>
              </a:ext>
            </a:extLst>
          </p:cNvPr>
          <p:cNvSpPr>
            <a:spLocks noGrp="1"/>
          </p:cNvSpPr>
          <p:nvPr>
            <p:ph type="title"/>
          </p:nvPr>
        </p:nvSpPr>
        <p:spPr>
          <a:xfrm>
            <a:off x="754117" y="815974"/>
            <a:ext cx="10515600" cy="1325563"/>
          </a:xfrm>
        </p:spPr>
        <p:txBody>
          <a:bodyPr/>
          <a:lstStyle/>
          <a:p>
            <a:r>
              <a:rPr lang="en-CA" b="1" dirty="0">
                <a:solidFill>
                  <a:srgbClr val="227580"/>
                </a:solidFill>
                <a:latin typeface="News Gothic Std" panose="020B0506020203020204" pitchFamily="34" charset="0"/>
              </a:rPr>
              <a:t>REPORTING ABUSE</a:t>
            </a:r>
          </a:p>
        </p:txBody>
      </p:sp>
      <p:sp>
        <p:nvSpPr>
          <p:cNvPr id="3" name="Content Placeholder 2">
            <a:extLst>
              <a:ext uri="{FF2B5EF4-FFF2-40B4-BE49-F238E27FC236}">
                <a16:creationId xmlns:a16="http://schemas.microsoft.com/office/drawing/2014/main" id="{879965CB-2080-BAD2-0E34-31E7626B9C19}"/>
              </a:ext>
            </a:extLst>
          </p:cNvPr>
          <p:cNvSpPr>
            <a:spLocks noGrp="1"/>
          </p:cNvSpPr>
          <p:nvPr>
            <p:ph idx="1"/>
          </p:nvPr>
        </p:nvSpPr>
        <p:spPr>
          <a:xfrm>
            <a:off x="754117" y="2330459"/>
            <a:ext cx="10515600" cy="4351338"/>
          </a:xfrm>
        </p:spPr>
        <p:txBody>
          <a:bodyPr/>
          <a:lstStyle/>
          <a:p>
            <a:pPr>
              <a:lnSpc>
                <a:spcPct val="100000"/>
              </a:lnSpc>
            </a:pPr>
            <a:r>
              <a:rPr lang="en-CA" dirty="0">
                <a:latin typeface="News Gothic Std" panose="020B0506020203020204" pitchFamily="34" charset="0"/>
              </a:rPr>
              <a:t>109 non-offending caregivers received an informal disclosure across abuse type</a:t>
            </a:r>
          </a:p>
          <a:p>
            <a:pPr lvl="1">
              <a:lnSpc>
                <a:spcPct val="100000"/>
              </a:lnSpc>
            </a:pPr>
            <a:r>
              <a:rPr lang="en-CA" dirty="0">
                <a:latin typeface="News Gothic Std" panose="020B0506020203020204" pitchFamily="34" charset="0"/>
              </a:rPr>
              <a:t>74 (68%) went on to make a report</a:t>
            </a:r>
          </a:p>
          <a:p>
            <a:pPr lvl="1">
              <a:lnSpc>
                <a:spcPct val="100000"/>
              </a:lnSpc>
            </a:pPr>
            <a:r>
              <a:rPr lang="en-CA" dirty="0">
                <a:latin typeface="News Gothic Std" panose="020B0506020203020204" pitchFamily="34" charset="0"/>
              </a:rPr>
              <a:t>This number may be inflated</a:t>
            </a:r>
          </a:p>
        </p:txBody>
      </p:sp>
      <p:graphicFrame>
        <p:nvGraphicFramePr>
          <p:cNvPr id="4" name="Diagram 3">
            <a:extLst>
              <a:ext uri="{FF2B5EF4-FFF2-40B4-BE49-F238E27FC236}">
                <a16:creationId xmlns:a16="http://schemas.microsoft.com/office/drawing/2014/main" id="{03D00E7B-DB9C-4D8C-E4F4-1D2BDFBDD447}"/>
              </a:ext>
            </a:extLst>
          </p:cNvPr>
          <p:cNvGraphicFramePr/>
          <p:nvPr>
            <p:extLst>
              <p:ext uri="{D42A27DB-BD31-4B8C-83A1-F6EECF244321}">
                <p14:modId xmlns:p14="http://schemas.microsoft.com/office/powerpoint/2010/main" val="1171990783"/>
              </p:ext>
            </p:extLst>
          </p:nvPr>
        </p:nvGraphicFramePr>
        <p:xfrm>
          <a:off x="1525751" y="4506128"/>
          <a:ext cx="9140497" cy="1810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168B241-2E5C-C55C-49CD-4622B248D296}"/>
              </a:ext>
            </a:extLst>
          </p:cNvPr>
          <p:cNvPicPr>
            <a:picLocks noChangeAspect="1"/>
          </p:cNvPicPr>
          <p:nvPr/>
        </p:nvPicPr>
        <p:blipFill rotWithShape="1">
          <a:blip r:embed="rId8"/>
          <a:srcRect l="508" t="19254" r="4637" b="2992"/>
          <a:stretch/>
        </p:blipFill>
        <p:spPr>
          <a:xfrm>
            <a:off x="0" y="-6302"/>
            <a:ext cx="12192000" cy="654908"/>
          </a:xfrm>
          <a:prstGeom prst="rect">
            <a:avLst/>
          </a:prstGeom>
        </p:spPr>
      </p:pic>
    </p:spTree>
    <p:extLst>
      <p:ext uri="{BB962C8B-B14F-4D97-AF65-F5344CB8AC3E}">
        <p14:creationId xmlns:p14="http://schemas.microsoft.com/office/powerpoint/2010/main" val="122898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4EAF-B7C1-946B-D5EF-9CB17A62A39C}"/>
              </a:ext>
            </a:extLst>
          </p:cNvPr>
          <p:cNvSpPr>
            <a:spLocks noGrp="1"/>
          </p:cNvSpPr>
          <p:nvPr>
            <p:ph type="title"/>
          </p:nvPr>
        </p:nvSpPr>
        <p:spPr>
          <a:xfrm>
            <a:off x="817757" y="4496394"/>
            <a:ext cx="10515600" cy="1325563"/>
          </a:xfrm>
        </p:spPr>
        <p:txBody>
          <a:bodyPr>
            <a:normAutofit/>
          </a:bodyPr>
          <a:lstStyle/>
          <a:p>
            <a:r>
              <a:rPr lang="en-CA" sz="4000" b="1" dirty="0">
                <a:solidFill>
                  <a:srgbClr val="227580"/>
                </a:solidFill>
                <a:latin typeface="News Gothic Std" panose="020B0506020203020204" pitchFamily="34" charset="0"/>
              </a:rPr>
              <a:t>COLLABORATORS</a:t>
            </a:r>
          </a:p>
        </p:txBody>
      </p:sp>
      <p:pic>
        <p:nvPicPr>
          <p:cNvPr id="4" name="Content Placeholder 4" descr="Text&#10;&#10;Description automatically generated">
            <a:extLst>
              <a:ext uri="{FF2B5EF4-FFF2-40B4-BE49-F238E27FC236}">
                <a16:creationId xmlns:a16="http://schemas.microsoft.com/office/drawing/2014/main" id="{CABB2E33-87B4-6588-14FA-3CA5B3620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69" y="1501786"/>
            <a:ext cx="5198489" cy="1965028"/>
          </a:xfrm>
          <a:prstGeom prst="rect">
            <a:avLst/>
          </a:prstGeom>
        </p:spPr>
      </p:pic>
      <p:pic>
        <p:nvPicPr>
          <p:cNvPr id="5" name="Picture 4">
            <a:extLst>
              <a:ext uri="{FF2B5EF4-FFF2-40B4-BE49-F238E27FC236}">
                <a16:creationId xmlns:a16="http://schemas.microsoft.com/office/drawing/2014/main" id="{272468C3-8C05-00A0-7370-64B3BCB568FC}"/>
              </a:ext>
            </a:extLst>
          </p:cNvPr>
          <p:cNvPicPr>
            <a:picLocks noChangeAspect="1"/>
          </p:cNvPicPr>
          <p:nvPr/>
        </p:nvPicPr>
        <p:blipFill>
          <a:blip r:embed="rId4"/>
          <a:stretch>
            <a:fillRect/>
          </a:stretch>
        </p:blipFill>
        <p:spPr>
          <a:xfrm>
            <a:off x="5460715" y="5211564"/>
            <a:ext cx="5913528" cy="1220786"/>
          </a:xfrm>
          <a:prstGeom prst="rect">
            <a:avLst/>
          </a:prstGeom>
        </p:spPr>
      </p:pic>
      <p:pic>
        <p:nvPicPr>
          <p:cNvPr id="6" name="Picture 5" descr="A picture containing text, yellow, colorful&#10;&#10;Description automatically generated">
            <a:extLst>
              <a:ext uri="{FF2B5EF4-FFF2-40B4-BE49-F238E27FC236}">
                <a16:creationId xmlns:a16="http://schemas.microsoft.com/office/drawing/2014/main" id="{04E7C8FD-9052-305C-95D0-69A6AC0E8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2194" y="637100"/>
            <a:ext cx="3186488" cy="3299692"/>
          </a:xfrm>
          <a:prstGeom prst="rect">
            <a:avLst/>
          </a:prstGeom>
        </p:spPr>
      </p:pic>
      <p:pic>
        <p:nvPicPr>
          <p:cNvPr id="3" name="Picture 2">
            <a:extLst>
              <a:ext uri="{FF2B5EF4-FFF2-40B4-BE49-F238E27FC236}">
                <a16:creationId xmlns:a16="http://schemas.microsoft.com/office/drawing/2014/main" id="{E99E1252-2C69-80F0-14E2-CD048BC77B25}"/>
              </a:ext>
            </a:extLst>
          </p:cNvPr>
          <p:cNvPicPr>
            <a:picLocks noChangeAspect="1"/>
          </p:cNvPicPr>
          <p:nvPr/>
        </p:nvPicPr>
        <p:blipFill rotWithShape="1">
          <a:blip r:embed="rId6"/>
          <a:srcRect l="508" t="19254" r="4637" b="2992"/>
          <a:stretch/>
        </p:blipFill>
        <p:spPr>
          <a:xfrm rot="5400000">
            <a:off x="8597903" y="3241802"/>
            <a:ext cx="6858000" cy="368385"/>
          </a:xfrm>
          <a:prstGeom prst="rect">
            <a:avLst/>
          </a:prstGeom>
        </p:spPr>
      </p:pic>
    </p:spTree>
    <p:extLst>
      <p:ext uri="{BB962C8B-B14F-4D97-AF65-F5344CB8AC3E}">
        <p14:creationId xmlns:p14="http://schemas.microsoft.com/office/powerpoint/2010/main" val="582106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BA0B-11C4-4C64-A07E-27856258490F}"/>
              </a:ext>
            </a:extLst>
          </p:cNvPr>
          <p:cNvSpPr>
            <a:spLocks noGrp="1"/>
          </p:cNvSpPr>
          <p:nvPr>
            <p:ph type="title"/>
          </p:nvPr>
        </p:nvSpPr>
        <p:spPr>
          <a:xfrm>
            <a:off x="881921" y="144567"/>
            <a:ext cx="10515600" cy="1325563"/>
          </a:xfrm>
        </p:spPr>
        <p:txBody>
          <a:bodyPr/>
          <a:lstStyle/>
          <a:p>
            <a:r>
              <a:rPr lang="en-CA" b="1" dirty="0">
                <a:solidFill>
                  <a:srgbClr val="227580"/>
                </a:solidFill>
                <a:latin typeface="News Gothic Std" panose="020B0506020203020204" pitchFamily="34" charset="0"/>
              </a:rPr>
              <a:t>SUMMARY</a:t>
            </a:r>
          </a:p>
        </p:txBody>
      </p:sp>
      <p:sp>
        <p:nvSpPr>
          <p:cNvPr id="3" name="Content Placeholder 2">
            <a:extLst>
              <a:ext uri="{FF2B5EF4-FFF2-40B4-BE49-F238E27FC236}">
                <a16:creationId xmlns:a16="http://schemas.microsoft.com/office/drawing/2014/main" id="{162E65CE-4565-7B27-CACD-227D1665F7AD}"/>
              </a:ext>
            </a:extLst>
          </p:cNvPr>
          <p:cNvSpPr>
            <a:spLocks noGrp="1"/>
          </p:cNvSpPr>
          <p:nvPr>
            <p:ph idx="1"/>
          </p:nvPr>
        </p:nvSpPr>
        <p:spPr>
          <a:xfrm>
            <a:off x="838200" y="1319199"/>
            <a:ext cx="10515600" cy="4351338"/>
          </a:xfrm>
        </p:spPr>
        <p:txBody>
          <a:bodyPr/>
          <a:lstStyle/>
          <a:p>
            <a:pPr>
              <a:lnSpc>
                <a:spcPct val="100000"/>
              </a:lnSpc>
            </a:pPr>
            <a:r>
              <a:rPr lang="en-CA" dirty="0">
                <a:latin typeface="News Gothic Std" panose="020B0506020203020204" pitchFamily="34" charset="0"/>
              </a:rPr>
              <a:t>Sexual and physical abuse are fundamentally different</a:t>
            </a:r>
          </a:p>
          <a:p>
            <a:pPr>
              <a:lnSpc>
                <a:spcPct val="100000"/>
              </a:lnSpc>
            </a:pPr>
            <a:r>
              <a:rPr lang="en-CA" dirty="0">
                <a:latin typeface="News Gothic Std" panose="020B0506020203020204" pitchFamily="34" charset="0"/>
              </a:rPr>
              <a:t>Reporting of sexual abuse is dependent upon prior disclosure</a:t>
            </a:r>
          </a:p>
          <a:p>
            <a:pPr>
              <a:lnSpc>
                <a:spcPct val="100000"/>
              </a:lnSpc>
            </a:pPr>
            <a:r>
              <a:rPr lang="en-CA" dirty="0">
                <a:latin typeface="News Gothic Std" panose="020B0506020203020204" pitchFamily="34" charset="0"/>
              </a:rPr>
              <a:t>Delays of disclosure are longer for those who have experienced sexual abuse</a:t>
            </a:r>
          </a:p>
          <a:p>
            <a:pPr>
              <a:lnSpc>
                <a:spcPct val="100000"/>
              </a:lnSpc>
            </a:pPr>
            <a:r>
              <a:rPr lang="en-CA" dirty="0">
                <a:latin typeface="News Gothic Std" panose="020B0506020203020204" pitchFamily="34" charset="0"/>
              </a:rPr>
              <a:t>Non-offending caregivers play a critical role in disclosure and reporting</a:t>
            </a:r>
          </a:p>
          <a:p>
            <a:pPr marL="0" indent="0">
              <a:buNone/>
            </a:pPr>
            <a:endParaRPr lang="en-CA" dirty="0">
              <a:latin typeface="News Gothic Std" panose="020B0506020203020204" pitchFamily="34" charset="0"/>
            </a:endParaRPr>
          </a:p>
        </p:txBody>
      </p:sp>
      <p:pic>
        <p:nvPicPr>
          <p:cNvPr id="4" name="Picture 3">
            <a:extLst>
              <a:ext uri="{FF2B5EF4-FFF2-40B4-BE49-F238E27FC236}">
                <a16:creationId xmlns:a16="http://schemas.microsoft.com/office/drawing/2014/main" id="{2EC83DCE-EE50-4220-5900-F8749734EA56}"/>
              </a:ext>
            </a:extLst>
          </p:cNvPr>
          <p:cNvPicPr>
            <a:picLocks noChangeAspect="1"/>
          </p:cNvPicPr>
          <p:nvPr/>
        </p:nvPicPr>
        <p:blipFill rotWithShape="1">
          <a:blip r:embed="rId3"/>
          <a:srcRect l="508" t="19254" r="4637" b="2992"/>
          <a:stretch/>
        </p:blipFill>
        <p:spPr>
          <a:xfrm rot="5400000">
            <a:off x="8388532" y="3054532"/>
            <a:ext cx="6858000" cy="748938"/>
          </a:xfrm>
          <a:prstGeom prst="rect">
            <a:avLst/>
          </a:prstGeom>
        </p:spPr>
      </p:pic>
      <p:sp>
        <p:nvSpPr>
          <p:cNvPr id="8" name="Freeform: Shape 7">
            <a:extLst>
              <a:ext uri="{FF2B5EF4-FFF2-40B4-BE49-F238E27FC236}">
                <a16:creationId xmlns:a16="http://schemas.microsoft.com/office/drawing/2014/main" id="{2885F57E-AB65-A234-82A7-EFAC35749FF7}"/>
              </a:ext>
            </a:extLst>
          </p:cNvPr>
          <p:cNvSpPr/>
          <p:nvPr/>
        </p:nvSpPr>
        <p:spPr>
          <a:xfrm>
            <a:off x="881921" y="4605093"/>
            <a:ext cx="3112358" cy="1867414"/>
          </a:xfrm>
          <a:custGeom>
            <a:avLst/>
            <a:gdLst>
              <a:gd name="connsiteX0" fmla="*/ 0 w 3112358"/>
              <a:gd name="connsiteY0" fmla="*/ 0 h 1867414"/>
              <a:gd name="connsiteX1" fmla="*/ 3112358 w 3112358"/>
              <a:gd name="connsiteY1" fmla="*/ 0 h 1867414"/>
              <a:gd name="connsiteX2" fmla="*/ 3112358 w 3112358"/>
              <a:gd name="connsiteY2" fmla="*/ 1867414 h 1867414"/>
              <a:gd name="connsiteX3" fmla="*/ 0 w 3112358"/>
              <a:gd name="connsiteY3" fmla="*/ 1867414 h 1867414"/>
              <a:gd name="connsiteX4" fmla="*/ 0 w 3112358"/>
              <a:gd name="connsiteY4" fmla="*/ 0 h 186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358" h="1867414">
                <a:moveTo>
                  <a:pt x="0" y="0"/>
                </a:moveTo>
                <a:lnTo>
                  <a:pt x="3112358" y="0"/>
                </a:lnTo>
                <a:lnTo>
                  <a:pt x="3112358" y="1867414"/>
                </a:lnTo>
                <a:lnTo>
                  <a:pt x="0" y="1867414"/>
                </a:lnTo>
                <a:lnTo>
                  <a:pt x="0" y="0"/>
                </a:lnTo>
                <a:close/>
              </a:path>
            </a:pathLst>
          </a:custGeom>
          <a:solidFill>
            <a:srgbClr val="B11F28"/>
          </a:solidFill>
          <a:ln>
            <a:solidFill>
              <a:srgbClr val="B11F2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latin typeface="News Gothic Std" panose="020B0506020203020204" pitchFamily="34" charset="0"/>
              </a:rPr>
              <a:t>Main source of support</a:t>
            </a:r>
          </a:p>
        </p:txBody>
      </p:sp>
      <p:sp>
        <p:nvSpPr>
          <p:cNvPr id="9" name="Freeform: Shape 8">
            <a:extLst>
              <a:ext uri="{FF2B5EF4-FFF2-40B4-BE49-F238E27FC236}">
                <a16:creationId xmlns:a16="http://schemas.microsoft.com/office/drawing/2014/main" id="{C8BEBD9A-14B5-016D-A7B5-BE8557545472}"/>
              </a:ext>
            </a:extLst>
          </p:cNvPr>
          <p:cNvSpPr/>
          <p:nvPr/>
        </p:nvSpPr>
        <p:spPr>
          <a:xfrm>
            <a:off x="4305514" y="4605093"/>
            <a:ext cx="3112358" cy="1867414"/>
          </a:xfrm>
          <a:custGeom>
            <a:avLst/>
            <a:gdLst>
              <a:gd name="connsiteX0" fmla="*/ 0 w 3112358"/>
              <a:gd name="connsiteY0" fmla="*/ 0 h 1867414"/>
              <a:gd name="connsiteX1" fmla="*/ 3112358 w 3112358"/>
              <a:gd name="connsiteY1" fmla="*/ 0 h 1867414"/>
              <a:gd name="connsiteX2" fmla="*/ 3112358 w 3112358"/>
              <a:gd name="connsiteY2" fmla="*/ 1867414 h 1867414"/>
              <a:gd name="connsiteX3" fmla="*/ 0 w 3112358"/>
              <a:gd name="connsiteY3" fmla="*/ 1867414 h 1867414"/>
              <a:gd name="connsiteX4" fmla="*/ 0 w 3112358"/>
              <a:gd name="connsiteY4" fmla="*/ 0 h 186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358" h="1867414">
                <a:moveTo>
                  <a:pt x="0" y="0"/>
                </a:moveTo>
                <a:lnTo>
                  <a:pt x="3112358" y="0"/>
                </a:lnTo>
                <a:lnTo>
                  <a:pt x="3112358" y="1867414"/>
                </a:lnTo>
                <a:lnTo>
                  <a:pt x="0" y="1867414"/>
                </a:lnTo>
                <a:lnTo>
                  <a:pt x="0" y="0"/>
                </a:lnTo>
                <a:close/>
              </a:path>
            </a:pathLst>
          </a:custGeom>
          <a:solidFill>
            <a:srgbClr val="F36A26"/>
          </a:solidFill>
          <a:ln>
            <a:solidFill>
              <a:srgbClr val="F36A2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latin typeface="News Gothic Std" panose="020B0506020203020204" pitchFamily="34" charset="0"/>
              </a:rPr>
              <a:t>Responses predict outcomes</a:t>
            </a:r>
          </a:p>
        </p:txBody>
      </p:sp>
      <p:sp>
        <p:nvSpPr>
          <p:cNvPr id="10" name="Freeform: Shape 9">
            <a:extLst>
              <a:ext uri="{FF2B5EF4-FFF2-40B4-BE49-F238E27FC236}">
                <a16:creationId xmlns:a16="http://schemas.microsoft.com/office/drawing/2014/main" id="{06A334DB-4A04-BBFE-977C-0888A8D92E22}"/>
              </a:ext>
            </a:extLst>
          </p:cNvPr>
          <p:cNvSpPr/>
          <p:nvPr/>
        </p:nvSpPr>
        <p:spPr>
          <a:xfrm>
            <a:off x="7729108" y="4605093"/>
            <a:ext cx="3112358" cy="1867414"/>
          </a:xfrm>
          <a:custGeom>
            <a:avLst/>
            <a:gdLst>
              <a:gd name="connsiteX0" fmla="*/ 0 w 3112358"/>
              <a:gd name="connsiteY0" fmla="*/ 0 h 1867414"/>
              <a:gd name="connsiteX1" fmla="*/ 3112358 w 3112358"/>
              <a:gd name="connsiteY1" fmla="*/ 0 h 1867414"/>
              <a:gd name="connsiteX2" fmla="*/ 3112358 w 3112358"/>
              <a:gd name="connsiteY2" fmla="*/ 1867414 h 1867414"/>
              <a:gd name="connsiteX3" fmla="*/ 0 w 3112358"/>
              <a:gd name="connsiteY3" fmla="*/ 1867414 h 1867414"/>
              <a:gd name="connsiteX4" fmla="*/ 0 w 3112358"/>
              <a:gd name="connsiteY4" fmla="*/ 0 h 186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358" h="1867414">
                <a:moveTo>
                  <a:pt x="0" y="0"/>
                </a:moveTo>
                <a:lnTo>
                  <a:pt x="3112358" y="0"/>
                </a:lnTo>
                <a:lnTo>
                  <a:pt x="3112358" y="1867414"/>
                </a:lnTo>
                <a:lnTo>
                  <a:pt x="0" y="1867414"/>
                </a:lnTo>
                <a:lnTo>
                  <a:pt x="0" y="0"/>
                </a:lnTo>
                <a:close/>
              </a:path>
            </a:pathLst>
          </a:custGeom>
          <a:solidFill>
            <a:srgbClr val="1DB791"/>
          </a:solidFill>
          <a:ln>
            <a:solidFill>
              <a:srgbClr val="1DB79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latin typeface="News Gothic Std" panose="020B0506020203020204" pitchFamily="34" charset="0"/>
              </a:rPr>
              <a:t>Engage formal help-seeking</a:t>
            </a:r>
          </a:p>
        </p:txBody>
      </p:sp>
    </p:spTree>
    <p:extLst>
      <p:ext uri="{BB962C8B-B14F-4D97-AF65-F5344CB8AC3E}">
        <p14:creationId xmlns:p14="http://schemas.microsoft.com/office/powerpoint/2010/main" val="372836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FB45-9BAA-881B-337A-A8C5C166B87E}"/>
              </a:ext>
            </a:extLst>
          </p:cNvPr>
          <p:cNvSpPr>
            <a:spLocks noGrp="1"/>
          </p:cNvSpPr>
          <p:nvPr>
            <p:ph type="title"/>
          </p:nvPr>
        </p:nvSpPr>
        <p:spPr>
          <a:xfrm>
            <a:off x="1099458" y="2766217"/>
            <a:ext cx="4848497" cy="1325563"/>
          </a:xfrm>
        </p:spPr>
        <p:txBody>
          <a:bodyPr>
            <a:noAutofit/>
          </a:bodyPr>
          <a:lstStyle/>
          <a:p>
            <a:r>
              <a:rPr lang="en-CA" b="1" dirty="0">
                <a:solidFill>
                  <a:srgbClr val="227580"/>
                </a:solidFill>
                <a:latin typeface="News Gothic Std" panose="020B0506020203020204" pitchFamily="34" charset="0"/>
              </a:rPr>
              <a:t>LIMITATIONS </a:t>
            </a:r>
            <a:br>
              <a:rPr lang="en-CA" b="1" dirty="0">
                <a:solidFill>
                  <a:srgbClr val="227580"/>
                </a:solidFill>
                <a:latin typeface="News Gothic Std" panose="020B0506020203020204" pitchFamily="34" charset="0"/>
              </a:rPr>
            </a:br>
            <a:r>
              <a:rPr lang="en-CA" b="1" dirty="0">
                <a:solidFill>
                  <a:srgbClr val="227580"/>
                </a:solidFill>
                <a:latin typeface="News Gothic Std" panose="020B0506020203020204" pitchFamily="34" charset="0"/>
              </a:rPr>
              <a:t>AND FUTURE DIRECTIONS</a:t>
            </a:r>
          </a:p>
        </p:txBody>
      </p:sp>
      <p:sp>
        <p:nvSpPr>
          <p:cNvPr id="4" name="Freeform: Shape 3">
            <a:extLst>
              <a:ext uri="{FF2B5EF4-FFF2-40B4-BE49-F238E27FC236}">
                <a16:creationId xmlns:a16="http://schemas.microsoft.com/office/drawing/2014/main" id="{97C7C383-7BA7-F670-AC0A-97D88F092303}"/>
              </a:ext>
            </a:extLst>
          </p:cNvPr>
          <p:cNvSpPr/>
          <p:nvPr/>
        </p:nvSpPr>
        <p:spPr>
          <a:xfrm>
            <a:off x="4690835" y="604286"/>
            <a:ext cx="4087078" cy="1289970"/>
          </a:xfrm>
          <a:custGeom>
            <a:avLst/>
            <a:gdLst>
              <a:gd name="connsiteX0" fmla="*/ 0 w 4087078"/>
              <a:gd name="connsiteY0" fmla="*/ 0 h 1289970"/>
              <a:gd name="connsiteX1" fmla="*/ 3442093 w 4087078"/>
              <a:gd name="connsiteY1" fmla="*/ 0 h 1289970"/>
              <a:gd name="connsiteX2" fmla="*/ 4087078 w 4087078"/>
              <a:gd name="connsiteY2" fmla="*/ 644985 h 1289970"/>
              <a:gd name="connsiteX3" fmla="*/ 3442093 w 4087078"/>
              <a:gd name="connsiteY3" fmla="*/ 1289970 h 1289970"/>
              <a:gd name="connsiteX4" fmla="*/ 0 w 4087078"/>
              <a:gd name="connsiteY4" fmla="*/ 1289970 h 1289970"/>
              <a:gd name="connsiteX5" fmla="*/ 644985 w 4087078"/>
              <a:gd name="connsiteY5" fmla="*/ 644985 h 1289970"/>
              <a:gd name="connsiteX6" fmla="*/ 0 w 4087078"/>
              <a:gd name="connsiteY6" fmla="*/ 0 h 128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078" h="1289970">
                <a:moveTo>
                  <a:pt x="0" y="0"/>
                </a:moveTo>
                <a:lnTo>
                  <a:pt x="3442093" y="0"/>
                </a:lnTo>
                <a:lnTo>
                  <a:pt x="4087078" y="644985"/>
                </a:lnTo>
                <a:lnTo>
                  <a:pt x="3442093" y="1289970"/>
                </a:lnTo>
                <a:lnTo>
                  <a:pt x="0" y="1289970"/>
                </a:lnTo>
                <a:lnTo>
                  <a:pt x="644985" y="644985"/>
                </a:lnTo>
                <a:lnTo>
                  <a:pt x="0" y="0"/>
                </a:lnTo>
                <a:close/>
              </a:path>
            </a:pathLst>
          </a:custGeom>
          <a:solidFill>
            <a:srgbClr val="B11F28"/>
          </a:solidFill>
          <a:ln>
            <a:solidFill>
              <a:srgbClr val="B11F2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70385" tIns="12700" rIns="644985" bIns="127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News Gothic Std" panose="020B0506020203020204" pitchFamily="34" charset="0"/>
              </a:rPr>
              <a:t>Reported cases</a:t>
            </a:r>
          </a:p>
        </p:txBody>
      </p:sp>
      <p:sp>
        <p:nvSpPr>
          <p:cNvPr id="5" name="Freeform: Shape 4">
            <a:extLst>
              <a:ext uri="{FF2B5EF4-FFF2-40B4-BE49-F238E27FC236}">
                <a16:creationId xmlns:a16="http://schemas.microsoft.com/office/drawing/2014/main" id="{38B72875-4451-97B6-F9D2-C213D34319BE}"/>
              </a:ext>
            </a:extLst>
          </p:cNvPr>
          <p:cNvSpPr/>
          <p:nvPr/>
        </p:nvSpPr>
        <p:spPr>
          <a:xfrm>
            <a:off x="8358673" y="713936"/>
            <a:ext cx="3392275" cy="1070675"/>
          </a:xfrm>
          <a:custGeom>
            <a:avLst/>
            <a:gdLst>
              <a:gd name="connsiteX0" fmla="*/ 0 w 3392275"/>
              <a:gd name="connsiteY0" fmla="*/ 0 h 1070675"/>
              <a:gd name="connsiteX1" fmla="*/ 2856938 w 3392275"/>
              <a:gd name="connsiteY1" fmla="*/ 0 h 1070675"/>
              <a:gd name="connsiteX2" fmla="*/ 3392275 w 3392275"/>
              <a:gd name="connsiteY2" fmla="*/ 535338 h 1070675"/>
              <a:gd name="connsiteX3" fmla="*/ 2856938 w 3392275"/>
              <a:gd name="connsiteY3" fmla="*/ 1070675 h 1070675"/>
              <a:gd name="connsiteX4" fmla="*/ 0 w 3392275"/>
              <a:gd name="connsiteY4" fmla="*/ 1070675 h 1070675"/>
              <a:gd name="connsiteX5" fmla="*/ 535338 w 3392275"/>
              <a:gd name="connsiteY5" fmla="*/ 535338 h 1070675"/>
              <a:gd name="connsiteX6" fmla="*/ 0 w 3392275"/>
              <a:gd name="connsiteY6" fmla="*/ 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275" h="1070675">
                <a:moveTo>
                  <a:pt x="0" y="0"/>
                </a:moveTo>
                <a:lnTo>
                  <a:pt x="2856938" y="0"/>
                </a:lnTo>
                <a:lnTo>
                  <a:pt x="3392275" y="535338"/>
                </a:lnTo>
                <a:lnTo>
                  <a:pt x="2856938" y="1070675"/>
                </a:lnTo>
                <a:lnTo>
                  <a:pt x="0" y="1070675"/>
                </a:lnTo>
                <a:lnTo>
                  <a:pt x="535338" y="535338"/>
                </a:lnTo>
                <a:lnTo>
                  <a:pt x="0" y="0"/>
                </a:lnTo>
                <a:close/>
              </a:path>
            </a:pathLst>
          </a:custGeom>
          <a:solidFill>
            <a:srgbClr val="B11F28">
              <a:alpha val="80000"/>
            </a:srgbClr>
          </a:solidFill>
          <a:ln>
            <a:solidFill>
              <a:srgbClr val="B11F28">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738" tIns="12700" rIns="535337" bIns="127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News Gothic Std" panose="020B0506020203020204" pitchFamily="34" charset="0"/>
              </a:rPr>
              <a:t>Collect data from general population</a:t>
            </a:r>
          </a:p>
        </p:txBody>
      </p:sp>
      <p:sp>
        <p:nvSpPr>
          <p:cNvPr id="6" name="Freeform: Shape 5">
            <a:extLst>
              <a:ext uri="{FF2B5EF4-FFF2-40B4-BE49-F238E27FC236}">
                <a16:creationId xmlns:a16="http://schemas.microsoft.com/office/drawing/2014/main" id="{6F288813-69DF-3B77-3090-8EDF5ABC9735}"/>
              </a:ext>
            </a:extLst>
          </p:cNvPr>
          <p:cNvSpPr/>
          <p:nvPr/>
        </p:nvSpPr>
        <p:spPr>
          <a:xfrm>
            <a:off x="4690835" y="2074853"/>
            <a:ext cx="4087078" cy="1289970"/>
          </a:xfrm>
          <a:custGeom>
            <a:avLst/>
            <a:gdLst>
              <a:gd name="connsiteX0" fmla="*/ 0 w 4087078"/>
              <a:gd name="connsiteY0" fmla="*/ 0 h 1289970"/>
              <a:gd name="connsiteX1" fmla="*/ 3442093 w 4087078"/>
              <a:gd name="connsiteY1" fmla="*/ 0 h 1289970"/>
              <a:gd name="connsiteX2" fmla="*/ 4087078 w 4087078"/>
              <a:gd name="connsiteY2" fmla="*/ 644985 h 1289970"/>
              <a:gd name="connsiteX3" fmla="*/ 3442093 w 4087078"/>
              <a:gd name="connsiteY3" fmla="*/ 1289970 h 1289970"/>
              <a:gd name="connsiteX4" fmla="*/ 0 w 4087078"/>
              <a:gd name="connsiteY4" fmla="*/ 1289970 h 1289970"/>
              <a:gd name="connsiteX5" fmla="*/ 644985 w 4087078"/>
              <a:gd name="connsiteY5" fmla="*/ 644985 h 1289970"/>
              <a:gd name="connsiteX6" fmla="*/ 0 w 4087078"/>
              <a:gd name="connsiteY6" fmla="*/ 0 h 128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078" h="1289970">
                <a:moveTo>
                  <a:pt x="0" y="0"/>
                </a:moveTo>
                <a:lnTo>
                  <a:pt x="3442093" y="0"/>
                </a:lnTo>
                <a:lnTo>
                  <a:pt x="4087078" y="644985"/>
                </a:lnTo>
                <a:lnTo>
                  <a:pt x="3442093" y="1289970"/>
                </a:lnTo>
                <a:lnTo>
                  <a:pt x="0" y="1289970"/>
                </a:lnTo>
                <a:lnTo>
                  <a:pt x="644985" y="644985"/>
                </a:lnTo>
                <a:lnTo>
                  <a:pt x="0" y="0"/>
                </a:lnTo>
                <a:close/>
              </a:path>
            </a:pathLst>
          </a:custGeom>
          <a:solidFill>
            <a:srgbClr val="F36A26"/>
          </a:solidFill>
          <a:ln>
            <a:solidFill>
              <a:srgbClr val="F36A2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70385" tIns="12700" rIns="644985" bIns="127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News Gothic Std" panose="020B0506020203020204" pitchFamily="34" charset="0"/>
              </a:rPr>
              <a:t>Restricted by information</a:t>
            </a:r>
          </a:p>
        </p:txBody>
      </p:sp>
      <p:sp>
        <p:nvSpPr>
          <p:cNvPr id="7" name="Freeform: Shape 6">
            <a:extLst>
              <a:ext uri="{FF2B5EF4-FFF2-40B4-BE49-F238E27FC236}">
                <a16:creationId xmlns:a16="http://schemas.microsoft.com/office/drawing/2014/main" id="{D874650A-EF31-D093-22B8-B69BBDC4AF7D}"/>
              </a:ext>
            </a:extLst>
          </p:cNvPr>
          <p:cNvSpPr/>
          <p:nvPr/>
        </p:nvSpPr>
        <p:spPr>
          <a:xfrm>
            <a:off x="8358673" y="2184503"/>
            <a:ext cx="3392275" cy="1070675"/>
          </a:xfrm>
          <a:custGeom>
            <a:avLst/>
            <a:gdLst>
              <a:gd name="connsiteX0" fmla="*/ 0 w 3392275"/>
              <a:gd name="connsiteY0" fmla="*/ 0 h 1070675"/>
              <a:gd name="connsiteX1" fmla="*/ 2856938 w 3392275"/>
              <a:gd name="connsiteY1" fmla="*/ 0 h 1070675"/>
              <a:gd name="connsiteX2" fmla="*/ 3392275 w 3392275"/>
              <a:gd name="connsiteY2" fmla="*/ 535338 h 1070675"/>
              <a:gd name="connsiteX3" fmla="*/ 2856938 w 3392275"/>
              <a:gd name="connsiteY3" fmla="*/ 1070675 h 1070675"/>
              <a:gd name="connsiteX4" fmla="*/ 0 w 3392275"/>
              <a:gd name="connsiteY4" fmla="*/ 1070675 h 1070675"/>
              <a:gd name="connsiteX5" fmla="*/ 535338 w 3392275"/>
              <a:gd name="connsiteY5" fmla="*/ 535338 h 1070675"/>
              <a:gd name="connsiteX6" fmla="*/ 0 w 3392275"/>
              <a:gd name="connsiteY6" fmla="*/ 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275" h="1070675">
                <a:moveTo>
                  <a:pt x="0" y="0"/>
                </a:moveTo>
                <a:lnTo>
                  <a:pt x="2856938" y="0"/>
                </a:lnTo>
                <a:lnTo>
                  <a:pt x="3392275" y="535338"/>
                </a:lnTo>
                <a:lnTo>
                  <a:pt x="2856938" y="1070675"/>
                </a:lnTo>
                <a:lnTo>
                  <a:pt x="0" y="1070675"/>
                </a:lnTo>
                <a:lnTo>
                  <a:pt x="535338" y="535338"/>
                </a:lnTo>
                <a:lnTo>
                  <a:pt x="0" y="0"/>
                </a:lnTo>
                <a:close/>
              </a:path>
            </a:pathLst>
          </a:custGeom>
          <a:solidFill>
            <a:srgbClr val="F36A26">
              <a:alpha val="80000"/>
            </a:srgbClr>
          </a:solidFill>
          <a:ln>
            <a:solidFill>
              <a:srgbClr val="F36A26">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738" tIns="12700" rIns="535337" bIns="127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News Gothic Std" panose="020B0506020203020204" pitchFamily="34" charset="0"/>
              </a:rPr>
              <a:t>Missing piece in research</a:t>
            </a:r>
          </a:p>
        </p:txBody>
      </p:sp>
      <p:sp>
        <p:nvSpPr>
          <p:cNvPr id="8" name="Freeform: Shape 7">
            <a:extLst>
              <a:ext uri="{FF2B5EF4-FFF2-40B4-BE49-F238E27FC236}">
                <a16:creationId xmlns:a16="http://schemas.microsoft.com/office/drawing/2014/main" id="{66602A6A-2AC7-6C52-13E1-39B18FE4B51C}"/>
              </a:ext>
            </a:extLst>
          </p:cNvPr>
          <p:cNvSpPr/>
          <p:nvPr/>
        </p:nvSpPr>
        <p:spPr>
          <a:xfrm>
            <a:off x="4690835" y="3545419"/>
            <a:ext cx="4087078" cy="1289970"/>
          </a:xfrm>
          <a:custGeom>
            <a:avLst/>
            <a:gdLst>
              <a:gd name="connsiteX0" fmla="*/ 0 w 4087078"/>
              <a:gd name="connsiteY0" fmla="*/ 0 h 1289970"/>
              <a:gd name="connsiteX1" fmla="*/ 3442093 w 4087078"/>
              <a:gd name="connsiteY1" fmla="*/ 0 h 1289970"/>
              <a:gd name="connsiteX2" fmla="*/ 4087078 w 4087078"/>
              <a:gd name="connsiteY2" fmla="*/ 644985 h 1289970"/>
              <a:gd name="connsiteX3" fmla="*/ 3442093 w 4087078"/>
              <a:gd name="connsiteY3" fmla="*/ 1289970 h 1289970"/>
              <a:gd name="connsiteX4" fmla="*/ 0 w 4087078"/>
              <a:gd name="connsiteY4" fmla="*/ 1289970 h 1289970"/>
              <a:gd name="connsiteX5" fmla="*/ 644985 w 4087078"/>
              <a:gd name="connsiteY5" fmla="*/ 644985 h 1289970"/>
              <a:gd name="connsiteX6" fmla="*/ 0 w 4087078"/>
              <a:gd name="connsiteY6" fmla="*/ 0 h 128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078" h="1289970">
                <a:moveTo>
                  <a:pt x="0" y="0"/>
                </a:moveTo>
                <a:lnTo>
                  <a:pt x="3442093" y="0"/>
                </a:lnTo>
                <a:lnTo>
                  <a:pt x="4087078" y="644985"/>
                </a:lnTo>
                <a:lnTo>
                  <a:pt x="3442093" y="1289970"/>
                </a:lnTo>
                <a:lnTo>
                  <a:pt x="0" y="1289970"/>
                </a:lnTo>
                <a:lnTo>
                  <a:pt x="644985" y="644985"/>
                </a:lnTo>
                <a:lnTo>
                  <a:pt x="0" y="0"/>
                </a:lnTo>
                <a:close/>
              </a:path>
            </a:pathLst>
          </a:custGeom>
          <a:solidFill>
            <a:srgbClr val="E8B852"/>
          </a:solidFill>
          <a:ln>
            <a:solidFill>
              <a:srgbClr val="E8B85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70385" tIns="12700" rIns="644985" bIns="127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News Gothic Std" panose="020B0506020203020204" pitchFamily="34" charset="0"/>
              </a:rPr>
              <a:t>Small sample sizes</a:t>
            </a:r>
          </a:p>
        </p:txBody>
      </p:sp>
      <p:sp>
        <p:nvSpPr>
          <p:cNvPr id="9" name="Freeform: Shape 8">
            <a:extLst>
              <a:ext uri="{FF2B5EF4-FFF2-40B4-BE49-F238E27FC236}">
                <a16:creationId xmlns:a16="http://schemas.microsoft.com/office/drawing/2014/main" id="{43E95586-A459-B07B-5741-40B8E393310B}"/>
              </a:ext>
            </a:extLst>
          </p:cNvPr>
          <p:cNvSpPr/>
          <p:nvPr/>
        </p:nvSpPr>
        <p:spPr>
          <a:xfrm>
            <a:off x="8358673" y="3655321"/>
            <a:ext cx="3392275" cy="1070675"/>
          </a:xfrm>
          <a:custGeom>
            <a:avLst/>
            <a:gdLst>
              <a:gd name="connsiteX0" fmla="*/ 0 w 3392275"/>
              <a:gd name="connsiteY0" fmla="*/ 0 h 1070675"/>
              <a:gd name="connsiteX1" fmla="*/ 2856938 w 3392275"/>
              <a:gd name="connsiteY1" fmla="*/ 0 h 1070675"/>
              <a:gd name="connsiteX2" fmla="*/ 3392275 w 3392275"/>
              <a:gd name="connsiteY2" fmla="*/ 535338 h 1070675"/>
              <a:gd name="connsiteX3" fmla="*/ 2856938 w 3392275"/>
              <a:gd name="connsiteY3" fmla="*/ 1070675 h 1070675"/>
              <a:gd name="connsiteX4" fmla="*/ 0 w 3392275"/>
              <a:gd name="connsiteY4" fmla="*/ 1070675 h 1070675"/>
              <a:gd name="connsiteX5" fmla="*/ 535338 w 3392275"/>
              <a:gd name="connsiteY5" fmla="*/ 535338 h 1070675"/>
              <a:gd name="connsiteX6" fmla="*/ 0 w 3392275"/>
              <a:gd name="connsiteY6" fmla="*/ 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275" h="1070675">
                <a:moveTo>
                  <a:pt x="0" y="0"/>
                </a:moveTo>
                <a:lnTo>
                  <a:pt x="2856938" y="0"/>
                </a:lnTo>
                <a:lnTo>
                  <a:pt x="3392275" y="535338"/>
                </a:lnTo>
                <a:lnTo>
                  <a:pt x="2856938" y="1070675"/>
                </a:lnTo>
                <a:lnTo>
                  <a:pt x="0" y="1070675"/>
                </a:lnTo>
                <a:lnTo>
                  <a:pt x="535338" y="535338"/>
                </a:lnTo>
                <a:lnTo>
                  <a:pt x="0" y="0"/>
                </a:lnTo>
                <a:close/>
              </a:path>
            </a:pathLst>
          </a:custGeom>
          <a:solidFill>
            <a:srgbClr val="E8B852">
              <a:alpha val="80000"/>
            </a:srgbClr>
          </a:solidFill>
          <a:ln>
            <a:solidFill>
              <a:srgbClr val="E8B852">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738" tIns="12700" rIns="535337" bIns="127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News Gothic Std" panose="020B0506020203020204" pitchFamily="34" charset="0"/>
              </a:rPr>
              <a:t>Preliminary findings</a:t>
            </a:r>
          </a:p>
        </p:txBody>
      </p:sp>
      <p:sp>
        <p:nvSpPr>
          <p:cNvPr id="10" name="Freeform: Shape 9">
            <a:extLst>
              <a:ext uri="{FF2B5EF4-FFF2-40B4-BE49-F238E27FC236}">
                <a16:creationId xmlns:a16="http://schemas.microsoft.com/office/drawing/2014/main" id="{A1312687-2527-8DDD-2183-88E1D586B021}"/>
              </a:ext>
            </a:extLst>
          </p:cNvPr>
          <p:cNvSpPr/>
          <p:nvPr/>
        </p:nvSpPr>
        <p:spPr>
          <a:xfrm>
            <a:off x="4690835" y="4989864"/>
            <a:ext cx="4087078" cy="1289970"/>
          </a:xfrm>
          <a:custGeom>
            <a:avLst/>
            <a:gdLst>
              <a:gd name="connsiteX0" fmla="*/ 0 w 4087078"/>
              <a:gd name="connsiteY0" fmla="*/ 0 h 1289970"/>
              <a:gd name="connsiteX1" fmla="*/ 3442093 w 4087078"/>
              <a:gd name="connsiteY1" fmla="*/ 0 h 1289970"/>
              <a:gd name="connsiteX2" fmla="*/ 4087078 w 4087078"/>
              <a:gd name="connsiteY2" fmla="*/ 644985 h 1289970"/>
              <a:gd name="connsiteX3" fmla="*/ 3442093 w 4087078"/>
              <a:gd name="connsiteY3" fmla="*/ 1289970 h 1289970"/>
              <a:gd name="connsiteX4" fmla="*/ 0 w 4087078"/>
              <a:gd name="connsiteY4" fmla="*/ 1289970 h 1289970"/>
              <a:gd name="connsiteX5" fmla="*/ 644985 w 4087078"/>
              <a:gd name="connsiteY5" fmla="*/ 644985 h 1289970"/>
              <a:gd name="connsiteX6" fmla="*/ 0 w 4087078"/>
              <a:gd name="connsiteY6" fmla="*/ 0 h 128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078" h="1289970">
                <a:moveTo>
                  <a:pt x="0" y="0"/>
                </a:moveTo>
                <a:lnTo>
                  <a:pt x="3442093" y="0"/>
                </a:lnTo>
                <a:lnTo>
                  <a:pt x="4087078" y="644985"/>
                </a:lnTo>
                <a:lnTo>
                  <a:pt x="3442093" y="1289970"/>
                </a:lnTo>
                <a:lnTo>
                  <a:pt x="0" y="1289970"/>
                </a:lnTo>
                <a:lnTo>
                  <a:pt x="644985" y="644985"/>
                </a:lnTo>
                <a:lnTo>
                  <a:pt x="0" y="0"/>
                </a:lnTo>
                <a:close/>
              </a:path>
            </a:pathLst>
          </a:custGeom>
          <a:solidFill>
            <a:srgbClr val="1DB791"/>
          </a:solidFill>
          <a:ln>
            <a:solidFill>
              <a:srgbClr val="1DB79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70385" tIns="12700" rIns="644985" bIns="127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News Gothic Std" panose="020B0506020203020204" pitchFamily="34" charset="0"/>
              </a:rPr>
              <a:t>Nonoffending caregivers are crucial in the disclosure/reporting process</a:t>
            </a:r>
          </a:p>
        </p:txBody>
      </p:sp>
      <p:sp>
        <p:nvSpPr>
          <p:cNvPr id="13" name="Freeform: Shape 12">
            <a:extLst>
              <a:ext uri="{FF2B5EF4-FFF2-40B4-BE49-F238E27FC236}">
                <a16:creationId xmlns:a16="http://schemas.microsoft.com/office/drawing/2014/main" id="{95AB5617-A9D4-73F8-8C3D-08B815792E51}"/>
              </a:ext>
            </a:extLst>
          </p:cNvPr>
          <p:cNvSpPr/>
          <p:nvPr/>
        </p:nvSpPr>
        <p:spPr>
          <a:xfrm>
            <a:off x="8358673" y="5099512"/>
            <a:ext cx="3392275" cy="1070675"/>
          </a:xfrm>
          <a:custGeom>
            <a:avLst/>
            <a:gdLst>
              <a:gd name="connsiteX0" fmla="*/ 0 w 3392275"/>
              <a:gd name="connsiteY0" fmla="*/ 0 h 1070675"/>
              <a:gd name="connsiteX1" fmla="*/ 2856938 w 3392275"/>
              <a:gd name="connsiteY1" fmla="*/ 0 h 1070675"/>
              <a:gd name="connsiteX2" fmla="*/ 3392275 w 3392275"/>
              <a:gd name="connsiteY2" fmla="*/ 535338 h 1070675"/>
              <a:gd name="connsiteX3" fmla="*/ 2856938 w 3392275"/>
              <a:gd name="connsiteY3" fmla="*/ 1070675 h 1070675"/>
              <a:gd name="connsiteX4" fmla="*/ 0 w 3392275"/>
              <a:gd name="connsiteY4" fmla="*/ 1070675 h 1070675"/>
              <a:gd name="connsiteX5" fmla="*/ 535338 w 3392275"/>
              <a:gd name="connsiteY5" fmla="*/ 535338 h 1070675"/>
              <a:gd name="connsiteX6" fmla="*/ 0 w 3392275"/>
              <a:gd name="connsiteY6" fmla="*/ 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275" h="1070675">
                <a:moveTo>
                  <a:pt x="0" y="0"/>
                </a:moveTo>
                <a:lnTo>
                  <a:pt x="2856938" y="0"/>
                </a:lnTo>
                <a:lnTo>
                  <a:pt x="3392275" y="535338"/>
                </a:lnTo>
                <a:lnTo>
                  <a:pt x="2856938" y="1070675"/>
                </a:lnTo>
                <a:lnTo>
                  <a:pt x="0" y="1070675"/>
                </a:lnTo>
                <a:lnTo>
                  <a:pt x="535338" y="535338"/>
                </a:lnTo>
                <a:lnTo>
                  <a:pt x="0" y="0"/>
                </a:lnTo>
                <a:close/>
              </a:path>
            </a:pathLst>
          </a:custGeom>
          <a:solidFill>
            <a:srgbClr val="1DB791">
              <a:alpha val="80000"/>
            </a:srgbClr>
          </a:solidFill>
          <a:ln>
            <a:solidFill>
              <a:srgbClr val="1DB791">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738" tIns="12700" rIns="535337" bIns="127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News Gothic Std" panose="020B0506020203020204" pitchFamily="34" charset="0"/>
              </a:rPr>
              <a:t>Examine further barriers to reporting</a:t>
            </a:r>
          </a:p>
        </p:txBody>
      </p:sp>
      <p:pic>
        <p:nvPicPr>
          <p:cNvPr id="12" name="Picture 11">
            <a:extLst>
              <a:ext uri="{FF2B5EF4-FFF2-40B4-BE49-F238E27FC236}">
                <a16:creationId xmlns:a16="http://schemas.microsoft.com/office/drawing/2014/main" id="{841878BD-6583-2CFE-E360-30C0181E17B7}"/>
              </a:ext>
            </a:extLst>
          </p:cNvPr>
          <p:cNvPicPr>
            <a:picLocks noChangeAspect="1"/>
          </p:cNvPicPr>
          <p:nvPr/>
        </p:nvPicPr>
        <p:blipFill rotWithShape="1">
          <a:blip r:embed="rId3"/>
          <a:srcRect l="508" t="19254" r="4637" b="2992"/>
          <a:stretch/>
        </p:blipFill>
        <p:spPr>
          <a:xfrm rot="5400000">
            <a:off x="-3115491" y="3054530"/>
            <a:ext cx="6858000" cy="748938"/>
          </a:xfrm>
          <a:prstGeom prst="rect">
            <a:avLst/>
          </a:prstGeom>
        </p:spPr>
      </p:pic>
    </p:spTree>
    <p:extLst>
      <p:ext uri="{BB962C8B-B14F-4D97-AF65-F5344CB8AC3E}">
        <p14:creationId xmlns:p14="http://schemas.microsoft.com/office/powerpoint/2010/main" val="408489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65EC-8A57-51DB-285F-8146AFFBAD07}"/>
              </a:ext>
            </a:extLst>
          </p:cNvPr>
          <p:cNvSpPr>
            <a:spLocks noGrp="1"/>
          </p:cNvSpPr>
          <p:nvPr>
            <p:ph type="title"/>
          </p:nvPr>
        </p:nvSpPr>
        <p:spPr>
          <a:xfrm>
            <a:off x="831669" y="792048"/>
            <a:ext cx="10515600" cy="1325563"/>
          </a:xfrm>
        </p:spPr>
        <p:txBody>
          <a:bodyPr/>
          <a:lstStyle/>
          <a:p>
            <a:r>
              <a:rPr lang="en-CA" b="1" dirty="0">
                <a:solidFill>
                  <a:srgbClr val="227580"/>
                </a:solidFill>
                <a:latin typeface="News Gothic Std" panose="020B0506020203020204" pitchFamily="34" charset="0"/>
              </a:rPr>
              <a:t>APPLICATION</a:t>
            </a:r>
          </a:p>
        </p:txBody>
      </p:sp>
      <p:grpSp>
        <p:nvGrpSpPr>
          <p:cNvPr id="8" name="Group 7">
            <a:extLst>
              <a:ext uri="{FF2B5EF4-FFF2-40B4-BE49-F238E27FC236}">
                <a16:creationId xmlns:a16="http://schemas.microsoft.com/office/drawing/2014/main" id="{709A1399-BCE8-9ADC-F299-AAFCE8CF3433}"/>
              </a:ext>
            </a:extLst>
          </p:cNvPr>
          <p:cNvGrpSpPr/>
          <p:nvPr/>
        </p:nvGrpSpPr>
        <p:grpSpPr>
          <a:xfrm>
            <a:off x="838200" y="1879026"/>
            <a:ext cx="10515600" cy="2223180"/>
            <a:chOff x="838200" y="1879026"/>
            <a:chExt cx="10515600" cy="2223180"/>
          </a:xfrm>
        </p:grpSpPr>
        <p:sp>
          <p:nvSpPr>
            <p:cNvPr id="4" name="Freeform: Shape 3">
              <a:extLst>
                <a:ext uri="{FF2B5EF4-FFF2-40B4-BE49-F238E27FC236}">
                  <a16:creationId xmlns:a16="http://schemas.microsoft.com/office/drawing/2014/main" id="{A593B0BF-5F54-DD08-5AB5-57176B6240A8}"/>
                </a:ext>
              </a:extLst>
            </p:cNvPr>
            <p:cNvSpPr/>
            <p:nvPr/>
          </p:nvSpPr>
          <p:spPr>
            <a:xfrm>
              <a:off x="838200" y="2218506"/>
              <a:ext cx="10515600" cy="1883700"/>
            </a:xfrm>
            <a:custGeom>
              <a:avLst/>
              <a:gdLst>
                <a:gd name="connsiteX0" fmla="*/ 0 w 10515600"/>
                <a:gd name="connsiteY0" fmla="*/ 0 h 1883700"/>
                <a:gd name="connsiteX1" fmla="*/ 10515600 w 10515600"/>
                <a:gd name="connsiteY1" fmla="*/ 0 h 1883700"/>
                <a:gd name="connsiteX2" fmla="*/ 10515600 w 10515600"/>
                <a:gd name="connsiteY2" fmla="*/ 1883700 h 1883700"/>
                <a:gd name="connsiteX3" fmla="*/ 0 w 10515600"/>
                <a:gd name="connsiteY3" fmla="*/ 1883700 h 1883700"/>
                <a:gd name="connsiteX4" fmla="*/ 0 w 10515600"/>
                <a:gd name="connsiteY4" fmla="*/ 0 h 188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883700">
                  <a:moveTo>
                    <a:pt x="0" y="0"/>
                  </a:moveTo>
                  <a:lnTo>
                    <a:pt x="10515600" y="0"/>
                  </a:lnTo>
                  <a:lnTo>
                    <a:pt x="10515600" y="1883700"/>
                  </a:lnTo>
                  <a:lnTo>
                    <a:pt x="0" y="1883700"/>
                  </a:lnTo>
                  <a:lnTo>
                    <a:pt x="0" y="0"/>
                  </a:lnTo>
                  <a:close/>
                </a:path>
              </a:pathLst>
            </a:custGeom>
            <a:solidFill>
              <a:srgbClr val="1DB791">
                <a:alpha val="80000"/>
              </a:srgbClr>
            </a:solidFill>
            <a:ln>
              <a:solidFill>
                <a:srgbClr val="1DB791">
                  <a:alpha val="60000"/>
                </a:srgb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479044" rIns="816127" bIns="142240" numCol="1" spcCol="1270" anchor="t" anchorCtr="0">
              <a:noAutofit/>
            </a:bodyPr>
            <a:lstStyle/>
            <a:p>
              <a:pPr marL="228600" lvl="1" indent="-228600" algn="l" defTabSz="889000">
                <a:lnSpc>
                  <a:spcPct val="90000"/>
                </a:lnSpc>
                <a:spcBef>
                  <a:spcPct val="0"/>
                </a:spcBef>
                <a:spcAft>
                  <a:spcPct val="15000"/>
                </a:spcAft>
                <a:buChar char="•"/>
              </a:pPr>
              <a:r>
                <a:rPr lang="en-CA" sz="2000" kern="1200" dirty="0">
                  <a:solidFill>
                    <a:srgbClr val="FFFFFF"/>
                  </a:solidFill>
                  <a:latin typeface="News Gothic Std" panose="020B0506020203020204" pitchFamily="34" charset="0"/>
                </a:rPr>
                <a:t>More information defining different forms of abuse, informing of seriousness and impact</a:t>
              </a:r>
            </a:p>
            <a:p>
              <a:pPr marL="228600" lvl="1" indent="-228600" algn="l" defTabSz="889000">
                <a:lnSpc>
                  <a:spcPct val="90000"/>
                </a:lnSpc>
                <a:spcBef>
                  <a:spcPct val="0"/>
                </a:spcBef>
                <a:spcAft>
                  <a:spcPct val="15000"/>
                </a:spcAft>
                <a:buChar char="•"/>
              </a:pPr>
              <a:r>
                <a:rPr lang="en-CA" sz="2000" kern="1200" dirty="0">
                  <a:solidFill>
                    <a:srgbClr val="FFFFFF"/>
                  </a:solidFill>
                  <a:latin typeface="News Gothic Std" panose="020B0506020203020204" pitchFamily="34" charset="0"/>
                </a:rPr>
                <a:t>Attractive outcomes for those who seek help (i.e., empowerment or justice)</a:t>
              </a:r>
            </a:p>
            <a:p>
              <a:pPr marL="228600" lvl="1" indent="-228600" algn="l" defTabSz="889000">
                <a:lnSpc>
                  <a:spcPct val="90000"/>
                </a:lnSpc>
                <a:spcBef>
                  <a:spcPct val="0"/>
                </a:spcBef>
                <a:spcAft>
                  <a:spcPct val="15000"/>
                </a:spcAft>
                <a:buChar char="•"/>
              </a:pPr>
              <a:r>
                <a:rPr lang="en-CA" sz="2000" kern="1200" dirty="0">
                  <a:solidFill>
                    <a:srgbClr val="FFFFFF"/>
                  </a:solidFill>
                  <a:latin typeface="News Gothic Std" panose="020B0506020203020204" pitchFamily="34" charset="0"/>
                </a:rPr>
                <a:t>Information on how to report, who to report to, and what to expect</a:t>
              </a:r>
            </a:p>
          </p:txBody>
        </p:sp>
        <p:sp>
          <p:nvSpPr>
            <p:cNvPr id="5" name="Freeform: Shape 4">
              <a:extLst>
                <a:ext uri="{FF2B5EF4-FFF2-40B4-BE49-F238E27FC236}">
                  <a16:creationId xmlns:a16="http://schemas.microsoft.com/office/drawing/2014/main" id="{E50CE1FC-13D6-714E-D32F-369C98D23284}"/>
                </a:ext>
              </a:extLst>
            </p:cNvPr>
            <p:cNvSpPr/>
            <p:nvPr/>
          </p:nvSpPr>
          <p:spPr>
            <a:xfrm>
              <a:off x="1363980" y="1879026"/>
              <a:ext cx="7360920" cy="678960"/>
            </a:xfrm>
            <a:custGeom>
              <a:avLst/>
              <a:gdLst>
                <a:gd name="connsiteX0" fmla="*/ 0 w 7360920"/>
                <a:gd name="connsiteY0" fmla="*/ 0 h 678960"/>
                <a:gd name="connsiteX1" fmla="*/ 7360920 w 7360920"/>
                <a:gd name="connsiteY1" fmla="*/ 0 h 678960"/>
                <a:gd name="connsiteX2" fmla="*/ 7360920 w 7360920"/>
                <a:gd name="connsiteY2" fmla="*/ 678960 h 678960"/>
                <a:gd name="connsiteX3" fmla="*/ 0 w 7360920"/>
                <a:gd name="connsiteY3" fmla="*/ 678960 h 678960"/>
                <a:gd name="connsiteX4" fmla="*/ 0 w 7360920"/>
                <a:gd name="connsiteY4" fmla="*/ 0 h 67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920" h="678960">
                  <a:moveTo>
                    <a:pt x="0" y="0"/>
                  </a:moveTo>
                  <a:lnTo>
                    <a:pt x="7360920" y="0"/>
                  </a:lnTo>
                  <a:lnTo>
                    <a:pt x="7360920" y="678960"/>
                  </a:lnTo>
                  <a:lnTo>
                    <a:pt x="0" y="678960"/>
                  </a:lnTo>
                  <a:lnTo>
                    <a:pt x="0" y="0"/>
                  </a:lnTo>
                  <a:close/>
                </a:path>
              </a:pathLst>
            </a:custGeom>
            <a:solidFill>
              <a:srgbClr val="1DB791"/>
            </a:solidFill>
            <a:ln>
              <a:solidFill>
                <a:srgbClr val="1DB79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CA" sz="2800" kern="1200" dirty="0">
                  <a:solidFill>
                    <a:srgbClr val="FFFFFF"/>
                  </a:solidFill>
                  <a:latin typeface="News Gothic Std" panose="020B0506020203020204" pitchFamily="34" charset="0"/>
                </a:rPr>
                <a:t>Initiatives that stimulate formal help-seeking</a:t>
              </a:r>
            </a:p>
          </p:txBody>
        </p:sp>
      </p:grpSp>
      <p:grpSp>
        <p:nvGrpSpPr>
          <p:cNvPr id="9" name="Group 8">
            <a:extLst>
              <a:ext uri="{FF2B5EF4-FFF2-40B4-BE49-F238E27FC236}">
                <a16:creationId xmlns:a16="http://schemas.microsoft.com/office/drawing/2014/main" id="{C3D338B9-C078-FD94-9964-3EBE72C580A8}"/>
              </a:ext>
            </a:extLst>
          </p:cNvPr>
          <p:cNvGrpSpPr/>
          <p:nvPr/>
        </p:nvGrpSpPr>
        <p:grpSpPr>
          <a:xfrm>
            <a:off x="838200" y="4226406"/>
            <a:ext cx="10515600" cy="1897154"/>
            <a:chOff x="838200" y="4226406"/>
            <a:chExt cx="10515600" cy="1897154"/>
          </a:xfrm>
        </p:grpSpPr>
        <p:sp>
          <p:nvSpPr>
            <p:cNvPr id="6" name="Freeform: Shape 5">
              <a:extLst>
                <a:ext uri="{FF2B5EF4-FFF2-40B4-BE49-F238E27FC236}">
                  <a16:creationId xmlns:a16="http://schemas.microsoft.com/office/drawing/2014/main" id="{6DBD54FB-A2A5-070D-A848-E577FE14D1F0}"/>
                </a:ext>
              </a:extLst>
            </p:cNvPr>
            <p:cNvSpPr/>
            <p:nvPr/>
          </p:nvSpPr>
          <p:spPr>
            <a:xfrm>
              <a:off x="838200" y="4565886"/>
              <a:ext cx="10515600" cy="1557674"/>
            </a:xfrm>
            <a:custGeom>
              <a:avLst/>
              <a:gdLst>
                <a:gd name="connsiteX0" fmla="*/ 0 w 10515600"/>
                <a:gd name="connsiteY0" fmla="*/ 0 h 1557674"/>
                <a:gd name="connsiteX1" fmla="*/ 10515600 w 10515600"/>
                <a:gd name="connsiteY1" fmla="*/ 0 h 1557674"/>
                <a:gd name="connsiteX2" fmla="*/ 10515600 w 10515600"/>
                <a:gd name="connsiteY2" fmla="*/ 1557674 h 1557674"/>
                <a:gd name="connsiteX3" fmla="*/ 0 w 10515600"/>
                <a:gd name="connsiteY3" fmla="*/ 1557674 h 1557674"/>
                <a:gd name="connsiteX4" fmla="*/ 0 w 10515600"/>
                <a:gd name="connsiteY4" fmla="*/ 0 h 1557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557674">
                  <a:moveTo>
                    <a:pt x="0" y="0"/>
                  </a:moveTo>
                  <a:lnTo>
                    <a:pt x="10515600" y="0"/>
                  </a:lnTo>
                  <a:lnTo>
                    <a:pt x="10515600" y="1557674"/>
                  </a:lnTo>
                  <a:lnTo>
                    <a:pt x="0" y="1557674"/>
                  </a:lnTo>
                  <a:lnTo>
                    <a:pt x="0" y="0"/>
                  </a:lnTo>
                  <a:close/>
                </a:path>
              </a:pathLst>
            </a:custGeom>
            <a:solidFill>
              <a:srgbClr val="E8B852">
                <a:alpha val="80000"/>
              </a:srgbClr>
            </a:solidFill>
            <a:ln>
              <a:solidFill>
                <a:srgbClr val="E8B852">
                  <a:alpha val="60000"/>
                </a:srgb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479044" rIns="816127" bIns="142240" numCol="1" spcCol="1270" anchor="t" anchorCtr="0">
              <a:noAutofit/>
            </a:bodyPr>
            <a:lstStyle/>
            <a:p>
              <a:pPr marL="228600" lvl="1" indent="-228600" algn="l" defTabSz="889000">
                <a:lnSpc>
                  <a:spcPct val="90000"/>
                </a:lnSpc>
                <a:spcBef>
                  <a:spcPct val="0"/>
                </a:spcBef>
                <a:spcAft>
                  <a:spcPct val="15000"/>
                </a:spcAft>
                <a:buChar char="•"/>
              </a:pPr>
              <a:r>
                <a:rPr lang="en-CA" sz="2000" kern="1200" dirty="0">
                  <a:solidFill>
                    <a:srgbClr val="FFFFFF"/>
                  </a:solidFill>
                  <a:latin typeface="News Gothic Std" panose="020B0506020203020204" pitchFamily="34" charset="0"/>
                </a:rPr>
                <a:t>Information on how to support children impacted</a:t>
              </a:r>
            </a:p>
            <a:p>
              <a:pPr marL="228600" lvl="1" indent="-228600" algn="l" defTabSz="889000">
                <a:lnSpc>
                  <a:spcPct val="90000"/>
                </a:lnSpc>
                <a:spcBef>
                  <a:spcPct val="0"/>
                </a:spcBef>
                <a:spcAft>
                  <a:spcPct val="15000"/>
                </a:spcAft>
                <a:buChar char="•"/>
              </a:pPr>
              <a:r>
                <a:rPr lang="en-CA" sz="2000" kern="1200" dirty="0">
                  <a:solidFill>
                    <a:srgbClr val="FFFFFF"/>
                  </a:solidFill>
                  <a:latin typeface="News Gothic Std" panose="020B0506020203020204" pitchFamily="34" charset="0"/>
                </a:rPr>
                <a:t>Information on how to react when receiving disclosures and surrounding the impact of responses</a:t>
              </a:r>
            </a:p>
          </p:txBody>
        </p:sp>
        <p:sp>
          <p:nvSpPr>
            <p:cNvPr id="7" name="Freeform: Shape 6">
              <a:extLst>
                <a:ext uri="{FF2B5EF4-FFF2-40B4-BE49-F238E27FC236}">
                  <a16:creationId xmlns:a16="http://schemas.microsoft.com/office/drawing/2014/main" id="{81AC209E-12D2-8A88-6A44-688C9DFE2D05}"/>
                </a:ext>
              </a:extLst>
            </p:cNvPr>
            <p:cNvSpPr/>
            <p:nvPr/>
          </p:nvSpPr>
          <p:spPr>
            <a:xfrm>
              <a:off x="1363980" y="4226406"/>
              <a:ext cx="7360920" cy="678960"/>
            </a:xfrm>
            <a:custGeom>
              <a:avLst/>
              <a:gdLst>
                <a:gd name="connsiteX0" fmla="*/ 0 w 7360920"/>
                <a:gd name="connsiteY0" fmla="*/ 0 h 678960"/>
                <a:gd name="connsiteX1" fmla="*/ 7360920 w 7360920"/>
                <a:gd name="connsiteY1" fmla="*/ 0 h 678960"/>
                <a:gd name="connsiteX2" fmla="*/ 7360920 w 7360920"/>
                <a:gd name="connsiteY2" fmla="*/ 678960 h 678960"/>
                <a:gd name="connsiteX3" fmla="*/ 0 w 7360920"/>
                <a:gd name="connsiteY3" fmla="*/ 678960 h 678960"/>
                <a:gd name="connsiteX4" fmla="*/ 0 w 7360920"/>
                <a:gd name="connsiteY4" fmla="*/ 0 h 67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920" h="678960">
                  <a:moveTo>
                    <a:pt x="0" y="0"/>
                  </a:moveTo>
                  <a:lnTo>
                    <a:pt x="7360920" y="0"/>
                  </a:lnTo>
                  <a:lnTo>
                    <a:pt x="7360920" y="678960"/>
                  </a:lnTo>
                  <a:lnTo>
                    <a:pt x="0" y="678960"/>
                  </a:lnTo>
                  <a:lnTo>
                    <a:pt x="0" y="0"/>
                  </a:lnTo>
                  <a:close/>
                </a:path>
              </a:pathLst>
            </a:custGeom>
            <a:solidFill>
              <a:srgbClr val="E8B852"/>
            </a:solidFill>
            <a:ln>
              <a:solidFill>
                <a:srgbClr val="E8B85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CA" sz="2800" kern="1200" dirty="0">
                  <a:solidFill>
                    <a:srgbClr val="FFFFFF"/>
                  </a:solidFill>
                  <a:latin typeface="News Gothic Std" panose="020B0506020203020204" pitchFamily="34" charset="0"/>
                </a:rPr>
                <a:t>Information for disclosure recipients</a:t>
              </a:r>
            </a:p>
          </p:txBody>
        </p:sp>
      </p:grpSp>
      <p:pic>
        <p:nvPicPr>
          <p:cNvPr id="14" name="Picture 13">
            <a:extLst>
              <a:ext uri="{FF2B5EF4-FFF2-40B4-BE49-F238E27FC236}">
                <a16:creationId xmlns:a16="http://schemas.microsoft.com/office/drawing/2014/main" id="{393E640D-75CA-0CD6-B359-C17AE7197D53}"/>
              </a:ext>
            </a:extLst>
          </p:cNvPr>
          <p:cNvPicPr>
            <a:picLocks noChangeAspect="1"/>
          </p:cNvPicPr>
          <p:nvPr/>
        </p:nvPicPr>
        <p:blipFill rotWithShape="1">
          <a:blip r:embed="rId3"/>
          <a:srcRect l="508" t="19254" r="4637" b="2992"/>
          <a:stretch/>
        </p:blipFill>
        <p:spPr>
          <a:xfrm>
            <a:off x="0" y="-6302"/>
            <a:ext cx="12192000" cy="654908"/>
          </a:xfrm>
          <a:prstGeom prst="rect">
            <a:avLst/>
          </a:prstGeom>
        </p:spPr>
      </p:pic>
    </p:spTree>
    <p:extLst>
      <p:ext uri="{BB962C8B-B14F-4D97-AF65-F5344CB8AC3E}">
        <p14:creationId xmlns:p14="http://schemas.microsoft.com/office/powerpoint/2010/main" val="240982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DC6F-4CF4-7223-5E4E-326291E371EC}"/>
              </a:ext>
            </a:extLst>
          </p:cNvPr>
          <p:cNvSpPr>
            <a:spLocks noGrp="1"/>
          </p:cNvSpPr>
          <p:nvPr>
            <p:ph type="title"/>
          </p:nvPr>
        </p:nvSpPr>
        <p:spPr>
          <a:xfrm>
            <a:off x="1961606" y="2855777"/>
            <a:ext cx="10515600" cy="1325563"/>
          </a:xfrm>
        </p:spPr>
        <p:txBody>
          <a:bodyPr>
            <a:noAutofit/>
          </a:bodyPr>
          <a:lstStyle/>
          <a:p>
            <a:r>
              <a:rPr lang="en-CA" sz="6000" b="1" dirty="0">
                <a:solidFill>
                  <a:srgbClr val="227580"/>
                </a:solidFill>
                <a:latin typeface="News Gothic Std" panose="020B0506020203020204" pitchFamily="34" charset="0"/>
              </a:rPr>
              <a:t>THANK YOU!</a:t>
            </a:r>
            <a:br>
              <a:rPr lang="en-CA" sz="6000" b="1" dirty="0">
                <a:solidFill>
                  <a:srgbClr val="227580"/>
                </a:solidFill>
                <a:latin typeface="News Gothic Std" panose="020B0506020203020204" pitchFamily="34" charset="0"/>
              </a:rPr>
            </a:br>
            <a:r>
              <a:rPr lang="en-CA" b="1" dirty="0">
                <a:solidFill>
                  <a:srgbClr val="227580"/>
                </a:solidFill>
                <a:latin typeface="News Gothic Std" panose="020B0506020203020204" pitchFamily="34" charset="0"/>
              </a:rPr>
              <a:t>wallisca@mail.ubc.ca </a:t>
            </a:r>
            <a:r>
              <a:rPr lang="en-CA" sz="6000" b="1" dirty="0">
                <a:solidFill>
                  <a:srgbClr val="227580"/>
                </a:solidFill>
                <a:latin typeface="News Gothic Std" panose="020B0506020203020204" pitchFamily="34" charset="0"/>
              </a:rPr>
              <a:t/>
            </a:r>
            <a:br>
              <a:rPr lang="en-CA" sz="6000" b="1" dirty="0">
                <a:solidFill>
                  <a:srgbClr val="227580"/>
                </a:solidFill>
                <a:latin typeface="News Gothic Std" panose="020B0506020203020204" pitchFamily="34" charset="0"/>
              </a:rPr>
            </a:br>
            <a:r>
              <a:rPr lang="en-CA" sz="6000" b="1" dirty="0">
                <a:solidFill>
                  <a:srgbClr val="227580"/>
                </a:solidFill>
                <a:latin typeface="News Gothic Std" panose="020B0506020203020204" pitchFamily="34" charset="0"/>
              </a:rPr>
              <a:t/>
            </a:r>
            <a:br>
              <a:rPr lang="en-CA" sz="6000" b="1" dirty="0">
                <a:solidFill>
                  <a:srgbClr val="227580"/>
                </a:solidFill>
                <a:latin typeface="News Gothic Std" panose="020B0506020203020204" pitchFamily="34" charset="0"/>
              </a:rPr>
            </a:br>
            <a:r>
              <a:rPr lang="en-CA" sz="6000" b="1" dirty="0">
                <a:solidFill>
                  <a:srgbClr val="227580"/>
                </a:solidFill>
                <a:latin typeface="News Gothic Std" panose="020B0506020203020204" pitchFamily="34" charset="0"/>
              </a:rPr>
              <a:t>QUESTIONS?</a:t>
            </a:r>
          </a:p>
        </p:txBody>
      </p:sp>
      <p:pic>
        <p:nvPicPr>
          <p:cNvPr id="4" name="Picture 3">
            <a:extLst>
              <a:ext uri="{FF2B5EF4-FFF2-40B4-BE49-F238E27FC236}">
                <a16:creationId xmlns:a16="http://schemas.microsoft.com/office/drawing/2014/main" id="{A7C8CBD1-E227-C380-4BC5-992E8AE932CD}"/>
              </a:ext>
            </a:extLst>
          </p:cNvPr>
          <p:cNvPicPr>
            <a:picLocks noChangeAspect="1"/>
          </p:cNvPicPr>
          <p:nvPr/>
        </p:nvPicPr>
        <p:blipFill rotWithShape="1">
          <a:blip r:embed="rId3"/>
          <a:srcRect l="508" t="19254" r="4637" b="2992"/>
          <a:stretch/>
        </p:blipFill>
        <p:spPr>
          <a:xfrm rot="5400000">
            <a:off x="-3055564" y="2964236"/>
            <a:ext cx="6858000" cy="929525"/>
          </a:xfrm>
          <a:prstGeom prst="rect">
            <a:avLst/>
          </a:prstGeom>
        </p:spPr>
      </p:pic>
      <p:pic>
        <p:nvPicPr>
          <p:cNvPr id="6" name="Content Placeholder 4" descr="Text&#10;&#10;Description automatically generated">
            <a:extLst>
              <a:ext uri="{FF2B5EF4-FFF2-40B4-BE49-F238E27FC236}">
                <a16:creationId xmlns:a16="http://schemas.microsoft.com/office/drawing/2014/main" id="{9046D9A9-77A5-07CF-3464-D87CFF371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258" y="3067832"/>
            <a:ext cx="3506782" cy="1325563"/>
          </a:xfrm>
          <a:prstGeom prst="rect">
            <a:avLst/>
          </a:prstGeom>
        </p:spPr>
      </p:pic>
      <p:pic>
        <p:nvPicPr>
          <p:cNvPr id="7" name="Picture 6">
            <a:extLst>
              <a:ext uri="{FF2B5EF4-FFF2-40B4-BE49-F238E27FC236}">
                <a16:creationId xmlns:a16="http://schemas.microsoft.com/office/drawing/2014/main" id="{720D8548-AA2D-BF21-1594-B34A5AF2225D}"/>
              </a:ext>
            </a:extLst>
          </p:cNvPr>
          <p:cNvPicPr>
            <a:picLocks noChangeAspect="1"/>
          </p:cNvPicPr>
          <p:nvPr/>
        </p:nvPicPr>
        <p:blipFill>
          <a:blip r:embed="rId5"/>
          <a:stretch>
            <a:fillRect/>
          </a:stretch>
        </p:blipFill>
        <p:spPr>
          <a:xfrm>
            <a:off x="7867572" y="4784571"/>
            <a:ext cx="3907265" cy="806614"/>
          </a:xfrm>
          <a:prstGeom prst="rect">
            <a:avLst/>
          </a:prstGeom>
        </p:spPr>
      </p:pic>
      <p:pic>
        <p:nvPicPr>
          <p:cNvPr id="8" name="Picture 7" descr="A picture containing text, yellow, colorful&#10;&#10;Description automatically generated">
            <a:extLst>
              <a:ext uri="{FF2B5EF4-FFF2-40B4-BE49-F238E27FC236}">
                <a16:creationId xmlns:a16="http://schemas.microsoft.com/office/drawing/2014/main" id="{D3AC420D-1532-B5E3-14A2-757C811216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4632" y="570564"/>
            <a:ext cx="2002033" cy="2073158"/>
          </a:xfrm>
          <a:prstGeom prst="rect">
            <a:avLst/>
          </a:prstGeom>
        </p:spPr>
      </p:pic>
    </p:spTree>
    <p:extLst>
      <p:ext uri="{BB962C8B-B14F-4D97-AF65-F5344CB8AC3E}">
        <p14:creationId xmlns:p14="http://schemas.microsoft.com/office/powerpoint/2010/main" val="167423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F3F4-90F9-D40F-4704-F6909DBFA873}"/>
              </a:ext>
            </a:extLst>
          </p:cNvPr>
          <p:cNvSpPr>
            <a:spLocks noGrp="1"/>
          </p:cNvSpPr>
          <p:nvPr>
            <p:ph type="title"/>
          </p:nvPr>
        </p:nvSpPr>
        <p:spPr>
          <a:xfrm>
            <a:off x="1075507" y="2761863"/>
            <a:ext cx="10515600" cy="1325563"/>
          </a:xfrm>
        </p:spPr>
        <p:txBody>
          <a:bodyPr>
            <a:normAutofit/>
          </a:bodyPr>
          <a:lstStyle/>
          <a:p>
            <a:r>
              <a:rPr lang="en-CA" sz="4000" b="1" dirty="0">
                <a:solidFill>
                  <a:srgbClr val="227580"/>
                </a:solidFill>
                <a:latin typeface="News Gothic Std" panose="020B0506020203020204" pitchFamily="34" charset="0"/>
              </a:rPr>
              <a:t>OUTLINE</a:t>
            </a:r>
          </a:p>
        </p:txBody>
      </p:sp>
      <p:sp>
        <p:nvSpPr>
          <p:cNvPr id="3" name="Content Placeholder 2">
            <a:extLst>
              <a:ext uri="{FF2B5EF4-FFF2-40B4-BE49-F238E27FC236}">
                <a16:creationId xmlns:a16="http://schemas.microsoft.com/office/drawing/2014/main" id="{8FCAB4A3-80A6-FD1C-987E-F7C93708FD99}"/>
              </a:ext>
            </a:extLst>
          </p:cNvPr>
          <p:cNvSpPr>
            <a:spLocks noGrp="1"/>
          </p:cNvSpPr>
          <p:nvPr>
            <p:ph idx="1"/>
          </p:nvPr>
        </p:nvSpPr>
        <p:spPr>
          <a:xfrm>
            <a:off x="4091941" y="836023"/>
            <a:ext cx="7601492" cy="5576071"/>
          </a:xfrm>
        </p:spPr>
        <p:txBody>
          <a:bodyPr>
            <a:normAutofit fontScale="92500"/>
          </a:bodyPr>
          <a:lstStyle/>
          <a:p>
            <a:pPr>
              <a:lnSpc>
                <a:spcPct val="110000"/>
              </a:lnSpc>
            </a:pPr>
            <a:r>
              <a:rPr lang="en-CA" dirty="0">
                <a:solidFill>
                  <a:srgbClr val="2A3441"/>
                </a:solidFill>
                <a:latin typeface="News Gothic Std" panose="020B0506020203020204" pitchFamily="34" charset="0"/>
              </a:rPr>
              <a:t>Study 1 – Factors that impact delays of disclosure</a:t>
            </a:r>
          </a:p>
          <a:p>
            <a:pPr lvl="1">
              <a:lnSpc>
                <a:spcPct val="110000"/>
              </a:lnSpc>
            </a:pPr>
            <a:r>
              <a:rPr lang="en-CA" dirty="0">
                <a:solidFill>
                  <a:srgbClr val="2A3441"/>
                </a:solidFill>
                <a:latin typeface="News Gothic Std" panose="020B0506020203020204" pitchFamily="34" charset="0"/>
              </a:rPr>
              <a:t>Background/purpose</a:t>
            </a:r>
          </a:p>
          <a:p>
            <a:pPr lvl="1">
              <a:lnSpc>
                <a:spcPct val="110000"/>
              </a:lnSpc>
            </a:pPr>
            <a:r>
              <a:rPr lang="en-CA" dirty="0">
                <a:solidFill>
                  <a:srgbClr val="2A3441"/>
                </a:solidFill>
                <a:latin typeface="News Gothic Std" panose="020B0506020203020204" pitchFamily="34" charset="0"/>
              </a:rPr>
              <a:t>Methods</a:t>
            </a:r>
          </a:p>
          <a:p>
            <a:pPr lvl="1">
              <a:lnSpc>
                <a:spcPct val="110000"/>
              </a:lnSpc>
            </a:pPr>
            <a:r>
              <a:rPr lang="en-CA" dirty="0">
                <a:solidFill>
                  <a:srgbClr val="2A3441"/>
                </a:solidFill>
                <a:latin typeface="News Gothic Std" panose="020B0506020203020204" pitchFamily="34" charset="0"/>
              </a:rPr>
              <a:t>Findings</a:t>
            </a:r>
          </a:p>
          <a:p>
            <a:pPr>
              <a:lnSpc>
                <a:spcPct val="110000"/>
              </a:lnSpc>
            </a:pPr>
            <a:r>
              <a:rPr lang="en-CA" dirty="0">
                <a:solidFill>
                  <a:srgbClr val="2A3441"/>
                </a:solidFill>
                <a:latin typeface="News Gothic Std" panose="020B0506020203020204" pitchFamily="34" charset="0"/>
              </a:rPr>
              <a:t>Study 2 – Reactions of caregivers to disclosures</a:t>
            </a:r>
          </a:p>
          <a:p>
            <a:pPr lvl="1">
              <a:lnSpc>
                <a:spcPct val="110000"/>
              </a:lnSpc>
            </a:pPr>
            <a:r>
              <a:rPr lang="en-CA" dirty="0">
                <a:solidFill>
                  <a:srgbClr val="2A3441"/>
                </a:solidFill>
                <a:latin typeface="News Gothic Std" panose="020B0506020203020204" pitchFamily="34" charset="0"/>
              </a:rPr>
              <a:t>Background/purpose</a:t>
            </a:r>
          </a:p>
          <a:p>
            <a:pPr lvl="1">
              <a:lnSpc>
                <a:spcPct val="110000"/>
              </a:lnSpc>
            </a:pPr>
            <a:r>
              <a:rPr lang="en-CA" dirty="0">
                <a:solidFill>
                  <a:srgbClr val="2A3441"/>
                </a:solidFill>
                <a:latin typeface="News Gothic Std" panose="020B0506020203020204" pitchFamily="34" charset="0"/>
              </a:rPr>
              <a:t>Methods</a:t>
            </a:r>
          </a:p>
          <a:p>
            <a:pPr lvl="1">
              <a:lnSpc>
                <a:spcPct val="110000"/>
              </a:lnSpc>
            </a:pPr>
            <a:r>
              <a:rPr lang="en-CA" dirty="0">
                <a:solidFill>
                  <a:srgbClr val="2A3441"/>
                </a:solidFill>
                <a:latin typeface="News Gothic Std" panose="020B0506020203020204" pitchFamily="34" charset="0"/>
              </a:rPr>
              <a:t>Findings</a:t>
            </a:r>
          </a:p>
          <a:p>
            <a:pPr>
              <a:lnSpc>
                <a:spcPct val="110000"/>
              </a:lnSpc>
            </a:pPr>
            <a:r>
              <a:rPr lang="en-CA" dirty="0">
                <a:solidFill>
                  <a:srgbClr val="2A3441"/>
                </a:solidFill>
                <a:latin typeface="News Gothic Std" panose="020B0506020203020204" pitchFamily="34" charset="0"/>
              </a:rPr>
              <a:t>Limitations/Future Directions</a:t>
            </a:r>
          </a:p>
          <a:p>
            <a:pPr>
              <a:lnSpc>
                <a:spcPct val="110000"/>
              </a:lnSpc>
            </a:pPr>
            <a:r>
              <a:rPr lang="en-CA" dirty="0">
                <a:solidFill>
                  <a:srgbClr val="2A3441"/>
                </a:solidFill>
                <a:latin typeface="News Gothic Std" panose="020B0506020203020204" pitchFamily="34" charset="0"/>
              </a:rPr>
              <a:t>Application</a:t>
            </a:r>
          </a:p>
        </p:txBody>
      </p:sp>
      <p:pic>
        <p:nvPicPr>
          <p:cNvPr id="4" name="Picture 3">
            <a:extLst>
              <a:ext uri="{FF2B5EF4-FFF2-40B4-BE49-F238E27FC236}">
                <a16:creationId xmlns:a16="http://schemas.microsoft.com/office/drawing/2014/main" id="{06859CAF-8BA8-A3AA-6307-41157B213BB6}"/>
              </a:ext>
            </a:extLst>
          </p:cNvPr>
          <p:cNvPicPr>
            <a:picLocks noChangeAspect="1"/>
          </p:cNvPicPr>
          <p:nvPr/>
        </p:nvPicPr>
        <p:blipFill rotWithShape="1">
          <a:blip r:embed="rId3"/>
          <a:srcRect l="508" t="19254" r="4637" b="2992"/>
          <a:stretch/>
        </p:blipFill>
        <p:spPr>
          <a:xfrm rot="5400000">
            <a:off x="-3058886" y="3050176"/>
            <a:ext cx="6866709" cy="748938"/>
          </a:xfrm>
          <a:prstGeom prst="rect">
            <a:avLst/>
          </a:prstGeom>
        </p:spPr>
      </p:pic>
    </p:spTree>
    <p:extLst>
      <p:ext uri="{BB962C8B-B14F-4D97-AF65-F5344CB8AC3E}">
        <p14:creationId xmlns:p14="http://schemas.microsoft.com/office/powerpoint/2010/main" val="240715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3CEB-0117-A74D-E8D8-D3782599412B}"/>
              </a:ext>
            </a:extLst>
          </p:cNvPr>
          <p:cNvSpPr>
            <a:spLocks noGrp="1"/>
          </p:cNvSpPr>
          <p:nvPr>
            <p:ph type="title"/>
          </p:nvPr>
        </p:nvSpPr>
        <p:spPr>
          <a:xfrm>
            <a:off x="3793343" y="11241"/>
            <a:ext cx="4257719" cy="1325563"/>
          </a:xfrm>
        </p:spPr>
        <p:txBody>
          <a:bodyPr>
            <a:normAutofit/>
          </a:bodyPr>
          <a:lstStyle/>
          <a:p>
            <a:pPr algn="ctr"/>
            <a:r>
              <a:rPr lang="en-CA" sz="4000" b="1" dirty="0">
                <a:solidFill>
                  <a:srgbClr val="227580"/>
                </a:solidFill>
                <a:latin typeface="News Gothic Std" panose="020B0506020203020204" pitchFamily="34" charset="0"/>
              </a:rPr>
              <a:t>PREVALENCE</a:t>
            </a:r>
          </a:p>
        </p:txBody>
      </p:sp>
      <p:grpSp>
        <p:nvGrpSpPr>
          <p:cNvPr id="36" name="Group 35">
            <a:extLst>
              <a:ext uri="{FF2B5EF4-FFF2-40B4-BE49-F238E27FC236}">
                <a16:creationId xmlns:a16="http://schemas.microsoft.com/office/drawing/2014/main" id="{C2316022-53BE-8B8D-250D-4939B2CF43B8}"/>
              </a:ext>
            </a:extLst>
          </p:cNvPr>
          <p:cNvGrpSpPr/>
          <p:nvPr/>
        </p:nvGrpSpPr>
        <p:grpSpPr>
          <a:xfrm>
            <a:off x="737073" y="1344165"/>
            <a:ext cx="4723469" cy="3151300"/>
            <a:chOff x="535683" y="1419364"/>
            <a:chExt cx="4723469" cy="3151300"/>
          </a:xfrm>
        </p:grpSpPr>
        <p:sp>
          <p:nvSpPr>
            <p:cNvPr id="42" name="Oval 41">
              <a:extLst>
                <a:ext uri="{FF2B5EF4-FFF2-40B4-BE49-F238E27FC236}">
                  <a16:creationId xmlns:a16="http://schemas.microsoft.com/office/drawing/2014/main" id="{391DEFCE-E8C1-883B-5460-2B98215FCAA5}"/>
                </a:ext>
              </a:extLst>
            </p:cNvPr>
            <p:cNvSpPr/>
            <p:nvPr/>
          </p:nvSpPr>
          <p:spPr>
            <a:xfrm>
              <a:off x="3138207" y="2332030"/>
              <a:ext cx="2120945" cy="2238634"/>
            </a:xfrm>
            <a:prstGeom prst="ellipse">
              <a:avLst/>
            </a:prstGeom>
            <a:solidFill>
              <a:srgbClr val="B1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highlight>
                  <a:srgbClr val="B11F28"/>
                </a:highlight>
              </a:endParaRPr>
            </a:p>
          </p:txBody>
        </p:sp>
        <p:sp>
          <p:nvSpPr>
            <p:cNvPr id="4" name="TextBox 3">
              <a:extLst>
                <a:ext uri="{FF2B5EF4-FFF2-40B4-BE49-F238E27FC236}">
                  <a16:creationId xmlns:a16="http://schemas.microsoft.com/office/drawing/2014/main" id="{509FAF77-E9C9-56B0-E64A-B8458BC1DB66}"/>
                </a:ext>
              </a:extLst>
            </p:cNvPr>
            <p:cNvSpPr txBox="1"/>
            <p:nvPr/>
          </p:nvSpPr>
          <p:spPr>
            <a:xfrm>
              <a:off x="535683" y="1419364"/>
              <a:ext cx="2580578" cy="954107"/>
            </a:xfrm>
            <a:prstGeom prst="rect">
              <a:avLst/>
            </a:prstGeom>
            <a:noFill/>
          </p:spPr>
          <p:txBody>
            <a:bodyPr wrap="none" rtlCol="0">
              <a:spAutoFit/>
            </a:bodyPr>
            <a:lstStyle/>
            <a:p>
              <a:r>
                <a:rPr lang="en-CA" sz="2800" dirty="0">
                  <a:solidFill>
                    <a:srgbClr val="2A3441"/>
                  </a:solidFill>
                  <a:latin typeface="News Gothic Std" panose="020B0506020203020204" pitchFamily="34" charset="0"/>
                </a:rPr>
                <a:t>Harsh Parenting</a:t>
              </a:r>
            </a:p>
            <a:p>
              <a:r>
                <a:rPr lang="en-CA" sz="2800" dirty="0">
                  <a:solidFill>
                    <a:srgbClr val="2A3441"/>
                  </a:solidFill>
                  <a:latin typeface="News Gothic Std" panose="020B0506020203020204" pitchFamily="34" charset="0"/>
                </a:rPr>
                <a:t>62%</a:t>
              </a:r>
              <a:endParaRPr lang="en-CA" dirty="0">
                <a:solidFill>
                  <a:srgbClr val="2A3441"/>
                </a:solidFill>
                <a:latin typeface="News Gothic Std" panose="020B0506020203020204" pitchFamily="34" charset="0"/>
              </a:endParaRPr>
            </a:p>
          </p:txBody>
        </p:sp>
        <p:grpSp>
          <p:nvGrpSpPr>
            <p:cNvPr id="17" name="Group 16">
              <a:extLst>
                <a:ext uri="{FF2B5EF4-FFF2-40B4-BE49-F238E27FC236}">
                  <a16:creationId xmlns:a16="http://schemas.microsoft.com/office/drawing/2014/main" id="{C69902BD-2163-80CE-F7BE-7910F96FC74A}"/>
                </a:ext>
              </a:extLst>
            </p:cNvPr>
            <p:cNvGrpSpPr/>
            <p:nvPr/>
          </p:nvGrpSpPr>
          <p:grpSpPr>
            <a:xfrm>
              <a:off x="2322785" y="1933902"/>
              <a:ext cx="1320499" cy="670073"/>
              <a:chOff x="72902" y="1738279"/>
              <a:chExt cx="1572846" cy="794714"/>
            </a:xfrm>
          </p:grpSpPr>
          <p:cxnSp>
            <p:nvCxnSpPr>
              <p:cNvPr id="12" name="Straight Connector 11">
                <a:extLst>
                  <a:ext uri="{FF2B5EF4-FFF2-40B4-BE49-F238E27FC236}">
                    <a16:creationId xmlns:a16="http://schemas.microsoft.com/office/drawing/2014/main" id="{FD9B8745-BF47-849C-B6D6-597FC501626E}"/>
                  </a:ext>
                </a:extLst>
              </p:cNvPr>
              <p:cNvCxnSpPr>
                <a:cxnSpLocks/>
              </p:cNvCxnSpPr>
              <p:nvPr/>
            </p:nvCxnSpPr>
            <p:spPr>
              <a:xfrm>
                <a:off x="954643" y="1738279"/>
                <a:ext cx="691105" cy="794714"/>
              </a:xfrm>
              <a:prstGeom prst="line">
                <a:avLst/>
              </a:prstGeom>
              <a:ln w="57150">
                <a:solidFill>
                  <a:srgbClr val="B11F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925892-CC90-98A9-FEDE-A55F2AB0F136}"/>
                  </a:ext>
                </a:extLst>
              </p:cNvPr>
              <p:cNvCxnSpPr>
                <a:cxnSpLocks/>
              </p:cNvCxnSpPr>
              <p:nvPr/>
            </p:nvCxnSpPr>
            <p:spPr>
              <a:xfrm>
                <a:off x="72902" y="1754607"/>
                <a:ext cx="919704" cy="0"/>
              </a:xfrm>
              <a:prstGeom prst="line">
                <a:avLst/>
              </a:prstGeom>
              <a:ln w="57150">
                <a:solidFill>
                  <a:srgbClr val="B11F28"/>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A2FD4F22-642D-FE30-E166-1729CA88CD36}"/>
              </a:ext>
            </a:extLst>
          </p:cNvPr>
          <p:cNvGrpSpPr/>
          <p:nvPr/>
        </p:nvGrpSpPr>
        <p:grpSpPr>
          <a:xfrm>
            <a:off x="2639398" y="3210938"/>
            <a:ext cx="4972747" cy="2533125"/>
            <a:chOff x="2121353" y="3845822"/>
            <a:chExt cx="4972747" cy="2533125"/>
          </a:xfrm>
        </p:grpSpPr>
        <p:sp>
          <p:nvSpPr>
            <p:cNvPr id="44" name="Oval 43">
              <a:extLst>
                <a:ext uri="{FF2B5EF4-FFF2-40B4-BE49-F238E27FC236}">
                  <a16:creationId xmlns:a16="http://schemas.microsoft.com/office/drawing/2014/main" id="{AB9F1676-8AA1-5BFB-FAC9-97F8465CBC93}"/>
                </a:ext>
              </a:extLst>
            </p:cNvPr>
            <p:cNvSpPr/>
            <p:nvPr/>
          </p:nvSpPr>
          <p:spPr>
            <a:xfrm>
              <a:off x="5404158" y="3845822"/>
              <a:ext cx="1689942" cy="1637138"/>
            </a:xfrm>
            <a:prstGeom prst="ellipse">
              <a:avLst/>
            </a:prstGeom>
            <a:solidFill>
              <a:srgbClr val="F36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TextBox 46">
              <a:extLst>
                <a:ext uri="{FF2B5EF4-FFF2-40B4-BE49-F238E27FC236}">
                  <a16:creationId xmlns:a16="http://schemas.microsoft.com/office/drawing/2014/main" id="{D319C729-2C56-B6CD-0D13-9302F5F0F594}"/>
                </a:ext>
              </a:extLst>
            </p:cNvPr>
            <p:cNvSpPr txBox="1"/>
            <p:nvPr/>
          </p:nvSpPr>
          <p:spPr>
            <a:xfrm>
              <a:off x="4056209" y="5210543"/>
              <a:ext cx="1608356" cy="848014"/>
            </a:xfrm>
            <a:prstGeom prst="rect">
              <a:avLst/>
            </a:prstGeom>
            <a:noFill/>
          </p:spPr>
          <p:txBody>
            <a:bodyPr wrap="square" rtlCol="0">
              <a:spAutoFit/>
            </a:bodyPr>
            <a:lstStyle/>
            <a:p>
              <a:pPr algn="ctr"/>
              <a:r>
                <a:rPr lang="en-CA" sz="5400" dirty="0">
                  <a:solidFill>
                    <a:schemeClr val="bg1"/>
                  </a:solidFill>
                  <a:latin typeface="News Gothic Std" panose="020B0506020203020204" pitchFamily="34" charset="0"/>
                </a:rPr>
                <a:t>22%</a:t>
              </a:r>
            </a:p>
          </p:txBody>
        </p:sp>
        <p:sp>
          <p:nvSpPr>
            <p:cNvPr id="10" name="TextBox 9">
              <a:extLst>
                <a:ext uri="{FF2B5EF4-FFF2-40B4-BE49-F238E27FC236}">
                  <a16:creationId xmlns:a16="http://schemas.microsoft.com/office/drawing/2014/main" id="{CB9B38F3-9CDF-5F52-5E42-E5E3DA85845D}"/>
                </a:ext>
              </a:extLst>
            </p:cNvPr>
            <p:cNvSpPr txBox="1"/>
            <p:nvPr/>
          </p:nvSpPr>
          <p:spPr>
            <a:xfrm>
              <a:off x="2121353" y="5424840"/>
              <a:ext cx="3160609" cy="954107"/>
            </a:xfrm>
            <a:prstGeom prst="rect">
              <a:avLst/>
            </a:prstGeom>
            <a:noFill/>
          </p:spPr>
          <p:txBody>
            <a:bodyPr wrap="none" rtlCol="0">
              <a:spAutoFit/>
            </a:bodyPr>
            <a:lstStyle/>
            <a:p>
              <a:r>
                <a:rPr lang="en-CA" sz="2800" dirty="0">
                  <a:solidFill>
                    <a:srgbClr val="2A3441"/>
                  </a:solidFill>
                  <a:latin typeface="News Gothic Std" panose="020B0506020203020204" pitchFamily="34" charset="0"/>
                </a:rPr>
                <a:t>Witnessing Violence</a:t>
              </a:r>
            </a:p>
            <a:p>
              <a:r>
                <a:rPr lang="en-CA" sz="2800" dirty="0">
                  <a:solidFill>
                    <a:srgbClr val="2A3441"/>
                  </a:solidFill>
                  <a:latin typeface="News Gothic Std" panose="020B0506020203020204" pitchFamily="34" charset="0"/>
                </a:rPr>
                <a:t>21%</a:t>
              </a:r>
              <a:endParaRPr lang="en-CA" dirty="0">
                <a:solidFill>
                  <a:srgbClr val="2A3441"/>
                </a:solidFill>
                <a:latin typeface="News Gothic Std" panose="020B0506020203020204" pitchFamily="34" charset="0"/>
              </a:endParaRPr>
            </a:p>
          </p:txBody>
        </p:sp>
        <p:grpSp>
          <p:nvGrpSpPr>
            <p:cNvPr id="18" name="Group 17">
              <a:extLst>
                <a:ext uri="{FF2B5EF4-FFF2-40B4-BE49-F238E27FC236}">
                  <a16:creationId xmlns:a16="http://schemas.microsoft.com/office/drawing/2014/main" id="{C93EE920-1C40-B7F4-1C1A-5042CE72D5A0}"/>
                </a:ext>
              </a:extLst>
            </p:cNvPr>
            <p:cNvGrpSpPr/>
            <p:nvPr/>
          </p:nvGrpSpPr>
          <p:grpSpPr>
            <a:xfrm flipV="1">
              <a:off x="4590993" y="4870572"/>
              <a:ext cx="1320499" cy="1052956"/>
              <a:chOff x="72902" y="1738279"/>
              <a:chExt cx="1572846" cy="794714"/>
            </a:xfrm>
          </p:grpSpPr>
          <p:cxnSp>
            <p:nvCxnSpPr>
              <p:cNvPr id="19" name="Straight Connector 18">
                <a:extLst>
                  <a:ext uri="{FF2B5EF4-FFF2-40B4-BE49-F238E27FC236}">
                    <a16:creationId xmlns:a16="http://schemas.microsoft.com/office/drawing/2014/main" id="{286D06A7-92A3-0F9F-B4EA-ECF1FD9DAAEA}"/>
                  </a:ext>
                </a:extLst>
              </p:cNvPr>
              <p:cNvCxnSpPr>
                <a:cxnSpLocks/>
              </p:cNvCxnSpPr>
              <p:nvPr/>
            </p:nvCxnSpPr>
            <p:spPr>
              <a:xfrm>
                <a:off x="954643" y="1738279"/>
                <a:ext cx="691105" cy="794714"/>
              </a:xfrm>
              <a:prstGeom prst="line">
                <a:avLst/>
              </a:prstGeom>
              <a:ln w="57150">
                <a:solidFill>
                  <a:srgbClr val="F36A2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3C0C28-C563-BFB2-2CE0-9E27252A8834}"/>
                  </a:ext>
                </a:extLst>
              </p:cNvPr>
              <p:cNvCxnSpPr>
                <a:cxnSpLocks/>
              </p:cNvCxnSpPr>
              <p:nvPr/>
            </p:nvCxnSpPr>
            <p:spPr>
              <a:xfrm>
                <a:off x="72902" y="1754607"/>
                <a:ext cx="919704" cy="0"/>
              </a:xfrm>
              <a:prstGeom prst="line">
                <a:avLst/>
              </a:prstGeom>
              <a:ln w="57150">
                <a:solidFill>
                  <a:srgbClr val="F36A26"/>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4C92E1A2-AD45-D79C-814C-F3F9D0AE112B}"/>
              </a:ext>
            </a:extLst>
          </p:cNvPr>
          <p:cNvGrpSpPr/>
          <p:nvPr/>
        </p:nvGrpSpPr>
        <p:grpSpPr>
          <a:xfrm>
            <a:off x="5343863" y="1336804"/>
            <a:ext cx="4269158" cy="2680490"/>
            <a:chOff x="4302640" y="1383070"/>
            <a:chExt cx="4269158" cy="2680490"/>
          </a:xfrm>
        </p:grpSpPr>
        <p:sp>
          <p:nvSpPr>
            <p:cNvPr id="46" name="Oval 45">
              <a:extLst>
                <a:ext uri="{FF2B5EF4-FFF2-40B4-BE49-F238E27FC236}">
                  <a16:creationId xmlns:a16="http://schemas.microsoft.com/office/drawing/2014/main" id="{9D0A5ADA-60AB-EE13-42D3-3BCB186DF2DC}"/>
                </a:ext>
              </a:extLst>
            </p:cNvPr>
            <p:cNvSpPr/>
            <p:nvPr/>
          </p:nvSpPr>
          <p:spPr>
            <a:xfrm>
              <a:off x="6881856" y="2302614"/>
              <a:ext cx="1689942" cy="1760946"/>
            </a:xfrm>
            <a:prstGeom prst="ellipse">
              <a:avLst/>
            </a:prstGeom>
            <a:solidFill>
              <a:srgbClr val="E8B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D437A7C5-43EA-DB4C-E91C-8C58110E660D}"/>
                </a:ext>
              </a:extLst>
            </p:cNvPr>
            <p:cNvSpPr txBox="1"/>
            <p:nvPr/>
          </p:nvSpPr>
          <p:spPr>
            <a:xfrm>
              <a:off x="4302640" y="1383070"/>
              <a:ext cx="2637479" cy="954107"/>
            </a:xfrm>
            <a:prstGeom prst="rect">
              <a:avLst/>
            </a:prstGeom>
            <a:noFill/>
          </p:spPr>
          <p:txBody>
            <a:bodyPr wrap="square" rtlCol="0">
              <a:spAutoFit/>
            </a:bodyPr>
            <a:lstStyle/>
            <a:p>
              <a:r>
                <a:rPr lang="en-CA" sz="2800" dirty="0">
                  <a:solidFill>
                    <a:srgbClr val="2A3441"/>
                  </a:solidFill>
                  <a:latin typeface="News Gothic Std" panose="020B0506020203020204" pitchFamily="34" charset="0"/>
                </a:rPr>
                <a:t>Physical Abuse</a:t>
              </a:r>
            </a:p>
            <a:p>
              <a:r>
                <a:rPr lang="en-CA" sz="2800" dirty="0">
                  <a:solidFill>
                    <a:srgbClr val="2A3441"/>
                  </a:solidFill>
                  <a:latin typeface="News Gothic Std" panose="020B0506020203020204" pitchFamily="34" charset="0"/>
                </a:rPr>
                <a:t>22%</a:t>
              </a:r>
              <a:endParaRPr lang="en-CA" dirty="0">
                <a:solidFill>
                  <a:srgbClr val="2A3441"/>
                </a:solidFill>
                <a:latin typeface="News Gothic Std" panose="020B0506020203020204" pitchFamily="34" charset="0"/>
              </a:endParaRPr>
            </a:p>
          </p:txBody>
        </p:sp>
        <p:grpSp>
          <p:nvGrpSpPr>
            <p:cNvPr id="21" name="Group 20">
              <a:extLst>
                <a:ext uri="{FF2B5EF4-FFF2-40B4-BE49-F238E27FC236}">
                  <a16:creationId xmlns:a16="http://schemas.microsoft.com/office/drawing/2014/main" id="{C6803D04-70D3-E882-6D9C-EE534F26AEC4}"/>
                </a:ext>
              </a:extLst>
            </p:cNvPr>
            <p:cNvGrpSpPr/>
            <p:nvPr/>
          </p:nvGrpSpPr>
          <p:grpSpPr>
            <a:xfrm>
              <a:off x="5959741" y="1870496"/>
              <a:ext cx="1320499" cy="670073"/>
              <a:chOff x="72902" y="1738279"/>
              <a:chExt cx="1572846" cy="794714"/>
            </a:xfrm>
          </p:grpSpPr>
          <p:cxnSp>
            <p:nvCxnSpPr>
              <p:cNvPr id="22" name="Straight Connector 21">
                <a:extLst>
                  <a:ext uri="{FF2B5EF4-FFF2-40B4-BE49-F238E27FC236}">
                    <a16:creationId xmlns:a16="http://schemas.microsoft.com/office/drawing/2014/main" id="{4A99074C-2851-0436-D8AB-2B845769B0E1}"/>
                  </a:ext>
                </a:extLst>
              </p:cNvPr>
              <p:cNvCxnSpPr>
                <a:cxnSpLocks/>
              </p:cNvCxnSpPr>
              <p:nvPr/>
            </p:nvCxnSpPr>
            <p:spPr>
              <a:xfrm>
                <a:off x="954643" y="1738279"/>
                <a:ext cx="691105" cy="794714"/>
              </a:xfrm>
              <a:prstGeom prst="line">
                <a:avLst/>
              </a:prstGeom>
              <a:ln w="57150">
                <a:solidFill>
                  <a:srgbClr val="E8B85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792F5E-9DBB-6E92-ABCC-3A199F422EE3}"/>
                  </a:ext>
                </a:extLst>
              </p:cNvPr>
              <p:cNvCxnSpPr>
                <a:cxnSpLocks/>
              </p:cNvCxnSpPr>
              <p:nvPr/>
            </p:nvCxnSpPr>
            <p:spPr>
              <a:xfrm>
                <a:off x="72902" y="1754607"/>
                <a:ext cx="919704" cy="0"/>
              </a:xfrm>
              <a:prstGeom prst="line">
                <a:avLst/>
              </a:prstGeom>
              <a:ln w="57150">
                <a:solidFill>
                  <a:srgbClr val="E8B852"/>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FCB3C6E4-E38F-2C58-9AFA-CE220D11DFEE}"/>
              </a:ext>
            </a:extLst>
          </p:cNvPr>
          <p:cNvGrpSpPr/>
          <p:nvPr/>
        </p:nvGrpSpPr>
        <p:grpSpPr>
          <a:xfrm>
            <a:off x="7923079" y="3743362"/>
            <a:ext cx="3300080" cy="2044443"/>
            <a:chOff x="7738936" y="3751039"/>
            <a:chExt cx="3300080" cy="2044443"/>
          </a:xfrm>
        </p:grpSpPr>
        <p:sp>
          <p:nvSpPr>
            <p:cNvPr id="48" name="Oval 47">
              <a:extLst>
                <a:ext uri="{FF2B5EF4-FFF2-40B4-BE49-F238E27FC236}">
                  <a16:creationId xmlns:a16="http://schemas.microsoft.com/office/drawing/2014/main" id="{A1EC0CD2-84F5-45B4-10DC-B82D7BFC8B39}"/>
                </a:ext>
              </a:extLst>
            </p:cNvPr>
            <p:cNvSpPr/>
            <p:nvPr/>
          </p:nvSpPr>
          <p:spPr>
            <a:xfrm>
              <a:off x="9819635" y="3751039"/>
              <a:ext cx="1219381" cy="1182380"/>
            </a:xfrm>
            <a:prstGeom prst="ellipse">
              <a:avLst/>
            </a:prstGeom>
            <a:solidFill>
              <a:srgbClr val="1D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TextBox 44">
              <a:extLst>
                <a:ext uri="{FF2B5EF4-FFF2-40B4-BE49-F238E27FC236}">
                  <a16:creationId xmlns:a16="http://schemas.microsoft.com/office/drawing/2014/main" id="{E20861FB-AC1F-0A36-6F5C-C3EBF2DAF207}"/>
                </a:ext>
              </a:extLst>
            </p:cNvPr>
            <p:cNvSpPr txBox="1"/>
            <p:nvPr/>
          </p:nvSpPr>
          <p:spPr>
            <a:xfrm>
              <a:off x="8347080" y="4041156"/>
              <a:ext cx="1350312" cy="1754326"/>
            </a:xfrm>
            <a:prstGeom prst="rect">
              <a:avLst/>
            </a:prstGeom>
            <a:noFill/>
          </p:spPr>
          <p:txBody>
            <a:bodyPr wrap="square" rtlCol="0">
              <a:spAutoFit/>
            </a:bodyPr>
            <a:lstStyle/>
            <a:p>
              <a:pPr algn="ctr"/>
              <a:r>
                <a:rPr lang="en-CA" sz="5400" dirty="0">
                  <a:solidFill>
                    <a:schemeClr val="bg1"/>
                  </a:solidFill>
                  <a:latin typeface="News Gothic Std" panose="020B0506020203020204" pitchFamily="34" charset="0"/>
                </a:rPr>
                <a:t>21%</a:t>
              </a:r>
            </a:p>
          </p:txBody>
        </p:sp>
        <p:sp>
          <p:nvSpPr>
            <p:cNvPr id="8" name="TextBox 7">
              <a:extLst>
                <a:ext uri="{FF2B5EF4-FFF2-40B4-BE49-F238E27FC236}">
                  <a16:creationId xmlns:a16="http://schemas.microsoft.com/office/drawing/2014/main" id="{81F7E03F-66E8-3F70-9421-46F0C7C92E1E}"/>
                </a:ext>
              </a:extLst>
            </p:cNvPr>
            <p:cNvSpPr txBox="1"/>
            <p:nvPr/>
          </p:nvSpPr>
          <p:spPr>
            <a:xfrm>
              <a:off x="7738936" y="4735923"/>
              <a:ext cx="2202847" cy="954107"/>
            </a:xfrm>
            <a:prstGeom prst="rect">
              <a:avLst/>
            </a:prstGeom>
            <a:noFill/>
          </p:spPr>
          <p:txBody>
            <a:bodyPr wrap="none" rtlCol="0">
              <a:spAutoFit/>
            </a:bodyPr>
            <a:lstStyle/>
            <a:p>
              <a:r>
                <a:rPr lang="en-CA" sz="2800" dirty="0">
                  <a:solidFill>
                    <a:srgbClr val="2A3441"/>
                  </a:solidFill>
                  <a:latin typeface="News Gothic Std" panose="020B0506020203020204" pitchFamily="34" charset="0"/>
                </a:rPr>
                <a:t>Sexual Abuse</a:t>
              </a:r>
            </a:p>
            <a:p>
              <a:r>
                <a:rPr lang="en-CA" sz="2800" dirty="0">
                  <a:solidFill>
                    <a:srgbClr val="2A3441"/>
                  </a:solidFill>
                  <a:latin typeface="News Gothic Std" panose="020B0506020203020204" pitchFamily="34" charset="0"/>
                </a:rPr>
                <a:t>6%</a:t>
              </a:r>
              <a:endParaRPr lang="en-CA" dirty="0">
                <a:solidFill>
                  <a:srgbClr val="2A3441"/>
                </a:solidFill>
                <a:latin typeface="News Gothic Std" panose="020B0506020203020204" pitchFamily="34" charset="0"/>
              </a:endParaRPr>
            </a:p>
          </p:txBody>
        </p:sp>
        <p:grpSp>
          <p:nvGrpSpPr>
            <p:cNvPr id="28" name="Group 27">
              <a:extLst>
                <a:ext uri="{FF2B5EF4-FFF2-40B4-BE49-F238E27FC236}">
                  <a16:creationId xmlns:a16="http://schemas.microsoft.com/office/drawing/2014/main" id="{9A1B242F-3E36-BC23-6EDA-1AA4EE7C14B6}"/>
                </a:ext>
              </a:extLst>
            </p:cNvPr>
            <p:cNvGrpSpPr/>
            <p:nvPr/>
          </p:nvGrpSpPr>
          <p:grpSpPr>
            <a:xfrm flipV="1">
              <a:off x="9201508" y="4209445"/>
              <a:ext cx="1320499" cy="1052956"/>
              <a:chOff x="72902" y="1738279"/>
              <a:chExt cx="1572846" cy="794714"/>
            </a:xfrm>
          </p:grpSpPr>
          <p:cxnSp>
            <p:nvCxnSpPr>
              <p:cNvPr id="29" name="Straight Connector 28">
                <a:extLst>
                  <a:ext uri="{FF2B5EF4-FFF2-40B4-BE49-F238E27FC236}">
                    <a16:creationId xmlns:a16="http://schemas.microsoft.com/office/drawing/2014/main" id="{D8B7CA4C-7B2C-4CB8-6170-4E726DA70576}"/>
                  </a:ext>
                </a:extLst>
              </p:cNvPr>
              <p:cNvCxnSpPr>
                <a:cxnSpLocks/>
              </p:cNvCxnSpPr>
              <p:nvPr/>
            </p:nvCxnSpPr>
            <p:spPr>
              <a:xfrm>
                <a:off x="954643" y="1738279"/>
                <a:ext cx="691105" cy="794714"/>
              </a:xfrm>
              <a:prstGeom prst="line">
                <a:avLst/>
              </a:prstGeom>
              <a:ln w="57150">
                <a:solidFill>
                  <a:srgbClr val="1DB79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85311B-76F8-8EDA-EDD4-5C3DFEEF2C37}"/>
                  </a:ext>
                </a:extLst>
              </p:cNvPr>
              <p:cNvCxnSpPr>
                <a:cxnSpLocks/>
              </p:cNvCxnSpPr>
              <p:nvPr/>
            </p:nvCxnSpPr>
            <p:spPr>
              <a:xfrm>
                <a:off x="72902" y="1754607"/>
                <a:ext cx="919704" cy="0"/>
              </a:xfrm>
              <a:prstGeom prst="line">
                <a:avLst/>
              </a:prstGeom>
              <a:ln w="57150">
                <a:solidFill>
                  <a:srgbClr val="1DB791"/>
                </a:solidFill>
              </a:ln>
            </p:spPr>
            <p:style>
              <a:lnRef idx="1">
                <a:schemeClr val="accent1"/>
              </a:lnRef>
              <a:fillRef idx="0">
                <a:schemeClr val="accent1"/>
              </a:fillRef>
              <a:effectRef idx="0">
                <a:schemeClr val="accent1"/>
              </a:effectRef>
              <a:fontRef idx="minor">
                <a:schemeClr val="tx1"/>
              </a:fontRef>
            </p:style>
          </p:cxnSp>
        </p:grpSp>
      </p:grpSp>
      <p:pic>
        <p:nvPicPr>
          <p:cNvPr id="37" name="Picture 36">
            <a:extLst>
              <a:ext uri="{FF2B5EF4-FFF2-40B4-BE49-F238E27FC236}">
                <a16:creationId xmlns:a16="http://schemas.microsoft.com/office/drawing/2014/main" id="{37EE17A4-119C-9331-64E1-F93FC1D2DBB7}"/>
              </a:ext>
            </a:extLst>
          </p:cNvPr>
          <p:cNvPicPr>
            <a:picLocks noChangeAspect="1"/>
          </p:cNvPicPr>
          <p:nvPr/>
        </p:nvPicPr>
        <p:blipFill rotWithShape="1">
          <a:blip r:embed="rId3"/>
          <a:srcRect l="508" t="19254" r="4637" b="2992"/>
          <a:stretch/>
        </p:blipFill>
        <p:spPr>
          <a:xfrm>
            <a:off x="0" y="6241619"/>
            <a:ext cx="12192000" cy="654908"/>
          </a:xfrm>
          <a:prstGeom prst="rect">
            <a:avLst/>
          </a:prstGeom>
        </p:spPr>
      </p:pic>
      <p:sp>
        <p:nvSpPr>
          <p:cNvPr id="40" name="TextBox 39">
            <a:extLst>
              <a:ext uri="{FF2B5EF4-FFF2-40B4-BE49-F238E27FC236}">
                <a16:creationId xmlns:a16="http://schemas.microsoft.com/office/drawing/2014/main" id="{CCF1DC7E-2DE5-4A7A-D11B-7AFA7838933D}"/>
              </a:ext>
            </a:extLst>
          </p:cNvPr>
          <p:cNvSpPr txBox="1"/>
          <p:nvPr/>
        </p:nvSpPr>
        <p:spPr>
          <a:xfrm>
            <a:off x="8531223" y="85818"/>
            <a:ext cx="4975383" cy="338554"/>
          </a:xfrm>
          <a:prstGeom prst="rect">
            <a:avLst/>
          </a:prstGeom>
          <a:noFill/>
        </p:spPr>
        <p:txBody>
          <a:bodyPr wrap="square">
            <a:spAutoFit/>
          </a:bodyPr>
          <a:lstStyle/>
          <a:p>
            <a:r>
              <a:rPr lang="en-CA" sz="1600" dirty="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Criminal Victimization in Canada, 2019</a:t>
            </a:r>
            <a:endParaRPr lang="en-CA" sz="1600" dirty="0">
              <a:solidFill>
                <a:srgbClr val="2A3441"/>
              </a:solidFill>
              <a:latin typeface="News Gothic Std" panose="020B0506020203020204" pitchFamily="34" charset="0"/>
            </a:endParaRPr>
          </a:p>
        </p:txBody>
      </p:sp>
    </p:spTree>
    <p:extLst>
      <p:ext uri="{BB962C8B-B14F-4D97-AF65-F5344CB8AC3E}">
        <p14:creationId xmlns:p14="http://schemas.microsoft.com/office/powerpoint/2010/main" val="214277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3CEB-0117-A74D-E8D8-D3782599412B}"/>
              </a:ext>
            </a:extLst>
          </p:cNvPr>
          <p:cNvSpPr>
            <a:spLocks noGrp="1"/>
          </p:cNvSpPr>
          <p:nvPr>
            <p:ph type="title"/>
          </p:nvPr>
        </p:nvSpPr>
        <p:spPr>
          <a:xfrm>
            <a:off x="3793343" y="11241"/>
            <a:ext cx="4257719" cy="1325563"/>
          </a:xfrm>
        </p:spPr>
        <p:txBody>
          <a:bodyPr>
            <a:normAutofit/>
          </a:bodyPr>
          <a:lstStyle/>
          <a:p>
            <a:pPr algn="ctr"/>
            <a:r>
              <a:rPr lang="en-CA" sz="4000" b="1" dirty="0">
                <a:solidFill>
                  <a:srgbClr val="227580"/>
                </a:solidFill>
                <a:latin typeface="News Gothic Std" panose="020B0506020203020204" pitchFamily="34" charset="0"/>
              </a:rPr>
              <a:t>PREVALENCE</a:t>
            </a:r>
          </a:p>
        </p:txBody>
      </p:sp>
      <p:grpSp>
        <p:nvGrpSpPr>
          <p:cNvPr id="36" name="Group 35">
            <a:extLst>
              <a:ext uri="{FF2B5EF4-FFF2-40B4-BE49-F238E27FC236}">
                <a16:creationId xmlns:a16="http://schemas.microsoft.com/office/drawing/2014/main" id="{C2316022-53BE-8B8D-250D-4939B2CF43B8}"/>
              </a:ext>
            </a:extLst>
          </p:cNvPr>
          <p:cNvGrpSpPr/>
          <p:nvPr/>
        </p:nvGrpSpPr>
        <p:grpSpPr>
          <a:xfrm>
            <a:off x="737073" y="1344165"/>
            <a:ext cx="4723469" cy="3151300"/>
            <a:chOff x="535683" y="1419364"/>
            <a:chExt cx="4723469" cy="3151300"/>
          </a:xfrm>
        </p:grpSpPr>
        <p:sp>
          <p:nvSpPr>
            <p:cNvPr id="42" name="Oval 41">
              <a:extLst>
                <a:ext uri="{FF2B5EF4-FFF2-40B4-BE49-F238E27FC236}">
                  <a16:creationId xmlns:a16="http://schemas.microsoft.com/office/drawing/2014/main" id="{391DEFCE-E8C1-883B-5460-2B98215FCAA5}"/>
                </a:ext>
              </a:extLst>
            </p:cNvPr>
            <p:cNvSpPr/>
            <p:nvPr/>
          </p:nvSpPr>
          <p:spPr>
            <a:xfrm>
              <a:off x="3138207" y="2332030"/>
              <a:ext cx="2120945" cy="2238634"/>
            </a:xfrm>
            <a:prstGeom prst="ellipse">
              <a:avLst/>
            </a:prstGeom>
            <a:solidFill>
              <a:srgbClr val="B1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highlight>
                  <a:srgbClr val="B11F28"/>
                </a:highlight>
              </a:endParaRPr>
            </a:p>
          </p:txBody>
        </p:sp>
        <p:sp>
          <p:nvSpPr>
            <p:cNvPr id="4" name="TextBox 3">
              <a:extLst>
                <a:ext uri="{FF2B5EF4-FFF2-40B4-BE49-F238E27FC236}">
                  <a16:creationId xmlns:a16="http://schemas.microsoft.com/office/drawing/2014/main" id="{509FAF77-E9C9-56B0-E64A-B8458BC1DB66}"/>
                </a:ext>
              </a:extLst>
            </p:cNvPr>
            <p:cNvSpPr txBox="1"/>
            <p:nvPr/>
          </p:nvSpPr>
          <p:spPr>
            <a:xfrm>
              <a:off x="535683" y="1419364"/>
              <a:ext cx="2580578" cy="954107"/>
            </a:xfrm>
            <a:prstGeom prst="rect">
              <a:avLst/>
            </a:prstGeom>
            <a:noFill/>
          </p:spPr>
          <p:txBody>
            <a:bodyPr wrap="none" rtlCol="0">
              <a:spAutoFit/>
            </a:bodyPr>
            <a:lstStyle/>
            <a:p>
              <a:r>
                <a:rPr lang="en-CA" sz="2800" dirty="0">
                  <a:solidFill>
                    <a:srgbClr val="2A3441"/>
                  </a:solidFill>
                  <a:latin typeface="News Gothic Std" panose="020B0506020203020204" pitchFamily="34" charset="0"/>
                </a:rPr>
                <a:t>Harsh Parenting</a:t>
              </a:r>
            </a:p>
            <a:p>
              <a:r>
                <a:rPr lang="en-CA" sz="2800" dirty="0">
                  <a:solidFill>
                    <a:srgbClr val="2A3441"/>
                  </a:solidFill>
                  <a:latin typeface="News Gothic Std" panose="020B0506020203020204" pitchFamily="34" charset="0"/>
                </a:rPr>
                <a:t>62%</a:t>
              </a:r>
              <a:endParaRPr lang="en-CA" dirty="0">
                <a:solidFill>
                  <a:srgbClr val="2A3441"/>
                </a:solidFill>
                <a:latin typeface="News Gothic Std" panose="020B0506020203020204" pitchFamily="34" charset="0"/>
              </a:endParaRPr>
            </a:p>
          </p:txBody>
        </p:sp>
        <p:grpSp>
          <p:nvGrpSpPr>
            <p:cNvPr id="17" name="Group 16">
              <a:extLst>
                <a:ext uri="{FF2B5EF4-FFF2-40B4-BE49-F238E27FC236}">
                  <a16:creationId xmlns:a16="http://schemas.microsoft.com/office/drawing/2014/main" id="{C69902BD-2163-80CE-F7BE-7910F96FC74A}"/>
                </a:ext>
              </a:extLst>
            </p:cNvPr>
            <p:cNvGrpSpPr/>
            <p:nvPr/>
          </p:nvGrpSpPr>
          <p:grpSpPr>
            <a:xfrm>
              <a:off x="2322785" y="1933902"/>
              <a:ext cx="1320499" cy="670073"/>
              <a:chOff x="72902" y="1738279"/>
              <a:chExt cx="1572846" cy="794714"/>
            </a:xfrm>
          </p:grpSpPr>
          <p:cxnSp>
            <p:nvCxnSpPr>
              <p:cNvPr id="12" name="Straight Connector 11">
                <a:extLst>
                  <a:ext uri="{FF2B5EF4-FFF2-40B4-BE49-F238E27FC236}">
                    <a16:creationId xmlns:a16="http://schemas.microsoft.com/office/drawing/2014/main" id="{FD9B8745-BF47-849C-B6D6-597FC501626E}"/>
                  </a:ext>
                </a:extLst>
              </p:cNvPr>
              <p:cNvCxnSpPr>
                <a:cxnSpLocks/>
              </p:cNvCxnSpPr>
              <p:nvPr/>
            </p:nvCxnSpPr>
            <p:spPr>
              <a:xfrm>
                <a:off x="954643" y="1738279"/>
                <a:ext cx="691105" cy="794714"/>
              </a:xfrm>
              <a:prstGeom prst="line">
                <a:avLst/>
              </a:prstGeom>
              <a:ln w="57150">
                <a:solidFill>
                  <a:srgbClr val="B11F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925892-CC90-98A9-FEDE-A55F2AB0F136}"/>
                  </a:ext>
                </a:extLst>
              </p:cNvPr>
              <p:cNvCxnSpPr>
                <a:cxnSpLocks/>
              </p:cNvCxnSpPr>
              <p:nvPr/>
            </p:nvCxnSpPr>
            <p:spPr>
              <a:xfrm>
                <a:off x="72902" y="1754607"/>
                <a:ext cx="919704" cy="0"/>
              </a:xfrm>
              <a:prstGeom prst="line">
                <a:avLst/>
              </a:prstGeom>
              <a:ln w="57150">
                <a:solidFill>
                  <a:srgbClr val="B11F28"/>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A2FD4F22-642D-FE30-E166-1729CA88CD36}"/>
              </a:ext>
            </a:extLst>
          </p:cNvPr>
          <p:cNvGrpSpPr/>
          <p:nvPr/>
        </p:nvGrpSpPr>
        <p:grpSpPr>
          <a:xfrm>
            <a:off x="2639398" y="3210938"/>
            <a:ext cx="4972747" cy="2533125"/>
            <a:chOff x="2121353" y="3845822"/>
            <a:chExt cx="4972747" cy="2533125"/>
          </a:xfrm>
        </p:grpSpPr>
        <p:sp>
          <p:nvSpPr>
            <p:cNvPr id="44" name="Oval 43">
              <a:extLst>
                <a:ext uri="{FF2B5EF4-FFF2-40B4-BE49-F238E27FC236}">
                  <a16:creationId xmlns:a16="http://schemas.microsoft.com/office/drawing/2014/main" id="{AB9F1676-8AA1-5BFB-FAC9-97F8465CBC93}"/>
                </a:ext>
              </a:extLst>
            </p:cNvPr>
            <p:cNvSpPr/>
            <p:nvPr/>
          </p:nvSpPr>
          <p:spPr>
            <a:xfrm>
              <a:off x="5404158" y="3845822"/>
              <a:ext cx="1689942" cy="1637138"/>
            </a:xfrm>
            <a:prstGeom prst="ellipse">
              <a:avLst/>
            </a:prstGeom>
            <a:solidFill>
              <a:srgbClr val="F36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TextBox 46">
              <a:extLst>
                <a:ext uri="{FF2B5EF4-FFF2-40B4-BE49-F238E27FC236}">
                  <a16:creationId xmlns:a16="http://schemas.microsoft.com/office/drawing/2014/main" id="{D319C729-2C56-B6CD-0D13-9302F5F0F594}"/>
                </a:ext>
              </a:extLst>
            </p:cNvPr>
            <p:cNvSpPr txBox="1"/>
            <p:nvPr/>
          </p:nvSpPr>
          <p:spPr>
            <a:xfrm>
              <a:off x="4056209" y="5210543"/>
              <a:ext cx="1608356" cy="848014"/>
            </a:xfrm>
            <a:prstGeom prst="rect">
              <a:avLst/>
            </a:prstGeom>
            <a:noFill/>
          </p:spPr>
          <p:txBody>
            <a:bodyPr wrap="square" rtlCol="0">
              <a:spAutoFit/>
            </a:bodyPr>
            <a:lstStyle/>
            <a:p>
              <a:pPr algn="ctr"/>
              <a:r>
                <a:rPr lang="en-CA" sz="5400" dirty="0">
                  <a:solidFill>
                    <a:schemeClr val="bg1"/>
                  </a:solidFill>
                  <a:latin typeface="News Gothic Std" panose="020B0506020203020204" pitchFamily="34" charset="0"/>
                </a:rPr>
                <a:t>22%</a:t>
              </a:r>
            </a:p>
          </p:txBody>
        </p:sp>
        <p:sp>
          <p:nvSpPr>
            <p:cNvPr id="10" name="TextBox 9">
              <a:extLst>
                <a:ext uri="{FF2B5EF4-FFF2-40B4-BE49-F238E27FC236}">
                  <a16:creationId xmlns:a16="http://schemas.microsoft.com/office/drawing/2014/main" id="{CB9B38F3-9CDF-5F52-5E42-E5E3DA85845D}"/>
                </a:ext>
              </a:extLst>
            </p:cNvPr>
            <p:cNvSpPr txBox="1"/>
            <p:nvPr/>
          </p:nvSpPr>
          <p:spPr>
            <a:xfrm>
              <a:off x="2121353" y="5424840"/>
              <a:ext cx="3160609" cy="954107"/>
            </a:xfrm>
            <a:prstGeom prst="rect">
              <a:avLst/>
            </a:prstGeom>
            <a:noFill/>
          </p:spPr>
          <p:txBody>
            <a:bodyPr wrap="none" rtlCol="0">
              <a:spAutoFit/>
            </a:bodyPr>
            <a:lstStyle/>
            <a:p>
              <a:r>
                <a:rPr lang="en-CA" sz="2800" dirty="0">
                  <a:solidFill>
                    <a:srgbClr val="2A3441"/>
                  </a:solidFill>
                  <a:latin typeface="News Gothic Std" panose="020B0506020203020204" pitchFamily="34" charset="0"/>
                </a:rPr>
                <a:t>Witnessing Violence</a:t>
              </a:r>
            </a:p>
            <a:p>
              <a:r>
                <a:rPr lang="en-CA" sz="2800" dirty="0">
                  <a:solidFill>
                    <a:srgbClr val="2A3441"/>
                  </a:solidFill>
                  <a:latin typeface="News Gothic Std" panose="020B0506020203020204" pitchFamily="34" charset="0"/>
                </a:rPr>
                <a:t>21%</a:t>
              </a:r>
              <a:endParaRPr lang="en-CA" dirty="0">
                <a:solidFill>
                  <a:srgbClr val="2A3441"/>
                </a:solidFill>
                <a:latin typeface="News Gothic Std" panose="020B0506020203020204" pitchFamily="34" charset="0"/>
              </a:endParaRPr>
            </a:p>
          </p:txBody>
        </p:sp>
        <p:grpSp>
          <p:nvGrpSpPr>
            <p:cNvPr id="18" name="Group 17">
              <a:extLst>
                <a:ext uri="{FF2B5EF4-FFF2-40B4-BE49-F238E27FC236}">
                  <a16:creationId xmlns:a16="http://schemas.microsoft.com/office/drawing/2014/main" id="{C93EE920-1C40-B7F4-1C1A-5042CE72D5A0}"/>
                </a:ext>
              </a:extLst>
            </p:cNvPr>
            <p:cNvGrpSpPr/>
            <p:nvPr/>
          </p:nvGrpSpPr>
          <p:grpSpPr>
            <a:xfrm flipV="1">
              <a:off x="4590993" y="4870572"/>
              <a:ext cx="1320499" cy="1052956"/>
              <a:chOff x="72902" y="1738279"/>
              <a:chExt cx="1572846" cy="794714"/>
            </a:xfrm>
          </p:grpSpPr>
          <p:cxnSp>
            <p:nvCxnSpPr>
              <p:cNvPr id="19" name="Straight Connector 18">
                <a:extLst>
                  <a:ext uri="{FF2B5EF4-FFF2-40B4-BE49-F238E27FC236}">
                    <a16:creationId xmlns:a16="http://schemas.microsoft.com/office/drawing/2014/main" id="{286D06A7-92A3-0F9F-B4EA-ECF1FD9DAAEA}"/>
                  </a:ext>
                </a:extLst>
              </p:cNvPr>
              <p:cNvCxnSpPr>
                <a:cxnSpLocks/>
              </p:cNvCxnSpPr>
              <p:nvPr/>
            </p:nvCxnSpPr>
            <p:spPr>
              <a:xfrm>
                <a:off x="954643" y="1738279"/>
                <a:ext cx="691105" cy="794714"/>
              </a:xfrm>
              <a:prstGeom prst="line">
                <a:avLst/>
              </a:prstGeom>
              <a:ln w="57150">
                <a:solidFill>
                  <a:srgbClr val="F36A2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3C0C28-C563-BFB2-2CE0-9E27252A8834}"/>
                  </a:ext>
                </a:extLst>
              </p:cNvPr>
              <p:cNvCxnSpPr>
                <a:cxnSpLocks/>
              </p:cNvCxnSpPr>
              <p:nvPr/>
            </p:nvCxnSpPr>
            <p:spPr>
              <a:xfrm>
                <a:off x="72902" y="1754607"/>
                <a:ext cx="919704" cy="0"/>
              </a:xfrm>
              <a:prstGeom prst="line">
                <a:avLst/>
              </a:prstGeom>
              <a:ln w="57150">
                <a:solidFill>
                  <a:srgbClr val="F36A26"/>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4C92E1A2-AD45-D79C-814C-F3F9D0AE112B}"/>
              </a:ext>
            </a:extLst>
          </p:cNvPr>
          <p:cNvGrpSpPr/>
          <p:nvPr/>
        </p:nvGrpSpPr>
        <p:grpSpPr>
          <a:xfrm>
            <a:off x="5343863" y="1336804"/>
            <a:ext cx="4269158" cy="2680490"/>
            <a:chOff x="4302640" y="1383070"/>
            <a:chExt cx="4269158" cy="2680490"/>
          </a:xfrm>
        </p:grpSpPr>
        <p:sp>
          <p:nvSpPr>
            <p:cNvPr id="46" name="Oval 45">
              <a:extLst>
                <a:ext uri="{FF2B5EF4-FFF2-40B4-BE49-F238E27FC236}">
                  <a16:creationId xmlns:a16="http://schemas.microsoft.com/office/drawing/2014/main" id="{9D0A5ADA-60AB-EE13-42D3-3BCB186DF2DC}"/>
                </a:ext>
              </a:extLst>
            </p:cNvPr>
            <p:cNvSpPr/>
            <p:nvPr/>
          </p:nvSpPr>
          <p:spPr>
            <a:xfrm>
              <a:off x="6881856" y="2302614"/>
              <a:ext cx="1689942" cy="1760946"/>
            </a:xfrm>
            <a:prstGeom prst="ellipse">
              <a:avLst/>
            </a:prstGeom>
            <a:solidFill>
              <a:srgbClr val="E8B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D437A7C5-43EA-DB4C-E91C-8C58110E660D}"/>
                </a:ext>
              </a:extLst>
            </p:cNvPr>
            <p:cNvSpPr txBox="1"/>
            <p:nvPr/>
          </p:nvSpPr>
          <p:spPr>
            <a:xfrm>
              <a:off x="4302640" y="1383070"/>
              <a:ext cx="2637479" cy="954107"/>
            </a:xfrm>
            <a:prstGeom prst="rect">
              <a:avLst/>
            </a:prstGeom>
            <a:noFill/>
          </p:spPr>
          <p:txBody>
            <a:bodyPr wrap="square" rtlCol="0">
              <a:spAutoFit/>
            </a:bodyPr>
            <a:lstStyle/>
            <a:p>
              <a:r>
                <a:rPr lang="en-CA" sz="2800" dirty="0">
                  <a:solidFill>
                    <a:srgbClr val="2A3441"/>
                  </a:solidFill>
                  <a:latin typeface="News Gothic Std" panose="020B0506020203020204" pitchFamily="34" charset="0"/>
                </a:rPr>
                <a:t>Physical Abuse</a:t>
              </a:r>
            </a:p>
            <a:p>
              <a:r>
                <a:rPr lang="en-CA" sz="2800" dirty="0">
                  <a:solidFill>
                    <a:srgbClr val="2A3441"/>
                  </a:solidFill>
                  <a:latin typeface="News Gothic Std" panose="020B0506020203020204" pitchFamily="34" charset="0"/>
                </a:rPr>
                <a:t>22%</a:t>
              </a:r>
              <a:endParaRPr lang="en-CA" dirty="0">
                <a:solidFill>
                  <a:srgbClr val="2A3441"/>
                </a:solidFill>
                <a:latin typeface="News Gothic Std" panose="020B0506020203020204" pitchFamily="34" charset="0"/>
              </a:endParaRPr>
            </a:p>
          </p:txBody>
        </p:sp>
        <p:grpSp>
          <p:nvGrpSpPr>
            <p:cNvPr id="21" name="Group 20">
              <a:extLst>
                <a:ext uri="{FF2B5EF4-FFF2-40B4-BE49-F238E27FC236}">
                  <a16:creationId xmlns:a16="http://schemas.microsoft.com/office/drawing/2014/main" id="{C6803D04-70D3-E882-6D9C-EE534F26AEC4}"/>
                </a:ext>
              </a:extLst>
            </p:cNvPr>
            <p:cNvGrpSpPr/>
            <p:nvPr/>
          </p:nvGrpSpPr>
          <p:grpSpPr>
            <a:xfrm>
              <a:off x="5959741" y="1870496"/>
              <a:ext cx="1320499" cy="670073"/>
              <a:chOff x="72902" y="1738279"/>
              <a:chExt cx="1572846" cy="794714"/>
            </a:xfrm>
          </p:grpSpPr>
          <p:cxnSp>
            <p:nvCxnSpPr>
              <p:cNvPr id="22" name="Straight Connector 21">
                <a:extLst>
                  <a:ext uri="{FF2B5EF4-FFF2-40B4-BE49-F238E27FC236}">
                    <a16:creationId xmlns:a16="http://schemas.microsoft.com/office/drawing/2014/main" id="{4A99074C-2851-0436-D8AB-2B845769B0E1}"/>
                  </a:ext>
                </a:extLst>
              </p:cNvPr>
              <p:cNvCxnSpPr>
                <a:cxnSpLocks/>
              </p:cNvCxnSpPr>
              <p:nvPr/>
            </p:nvCxnSpPr>
            <p:spPr>
              <a:xfrm>
                <a:off x="954643" y="1738279"/>
                <a:ext cx="691105" cy="794714"/>
              </a:xfrm>
              <a:prstGeom prst="line">
                <a:avLst/>
              </a:prstGeom>
              <a:ln w="57150">
                <a:solidFill>
                  <a:srgbClr val="E8B85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792F5E-9DBB-6E92-ABCC-3A199F422EE3}"/>
                  </a:ext>
                </a:extLst>
              </p:cNvPr>
              <p:cNvCxnSpPr>
                <a:cxnSpLocks/>
              </p:cNvCxnSpPr>
              <p:nvPr/>
            </p:nvCxnSpPr>
            <p:spPr>
              <a:xfrm>
                <a:off x="72902" y="1754607"/>
                <a:ext cx="919704" cy="0"/>
              </a:xfrm>
              <a:prstGeom prst="line">
                <a:avLst/>
              </a:prstGeom>
              <a:ln w="57150">
                <a:solidFill>
                  <a:srgbClr val="E8B852"/>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FCB3C6E4-E38F-2C58-9AFA-CE220D11DFEE}"/>
              </a:ext>
            </a:extLst>
          </p:cNvPr>
          <p:cNvGrpSpPr/>
          <p:nvPr/>
        </p:nvGrpSpPr>
        <p:grpSpPr>
          <a:xfrm>
            <a:off x="7923079" y="3743362"/>
            <a:ext cx="3300080" cy="2044443"/>
            <a:chOff x="7738936" y="3751039"/>
            <a:chExt cx="3300080" cy="2044443"/>
          </a:xfrm>
        </p:grpSpPr>
        <p:sp>
          <p:nvSpPr>
            <p:cNvPr id="48" name="Oval 47">
              <a:extLst>
                <a:ext uri="{FF2B5EF4-FFF2-40B4-BE49-F238E27FC236}">
                  <a16:creationId xmlns:a16="http://schemas.microsoft.com/office/drawing/2014/main" id="{A1EC0CD2-84F5-45B4-10DC-B82D7BFC8B39}"/>
                </a:ext>
              </a:extLst>
            </p:cNvPr>
            <p:cNvSpPr/>
            <p:nvPr/>
          </p:nvSpPr>
          <p:spPr>
            <a:xfrm>
              <a:off x="9819635" y="3751039"/>
              <a:ext cx="1219381" cy="1182380"/>
            </a:xfrm>
            <a:prstGeom prst="ellipse">
              <a:avLst/>
            </a:prstGeom>
            <a:solidFill>
              <a:srgbClr val="1D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TextBox 44">
              <a:extLst>
                <a:ext uri="{FF2B5EF4-FFF2-40B4-BE49-F238E27FC236}">
                  <a16:creationId xmlns:a16="http://schemas.microsoft.com/office/drawing/2014/main" id="{E20861FB-AC1F-0A36-6F5C-C3EBF2DAF207}"/>
                </a:ext>
              </a:extLst>
            </p:cNvPr>
            <p:cNvSpPr txBox="1"/>
            <p:nvPr/>
          </p:nvSpPr>
          <p:spPr>
            <a:xfrm>
              <a:off x="8347080" y="4041156"/>
              <a:ext cx="1350312" cy="1754326"/>
            </a:xfrm>
            <a:prstGeom prst="rect">
              <a:avLst/>
            </a:prstGeom>
            <a:noFill/>
          </p:spPr>
          <p:txBody>
            <a:bodyPr wrap="square" rtlCol="0">
              <a:spAutoFit/>
            </a:bodyPr>
            <a:lstStyle/>
            <a:p>
              <a:pPr algn="ctr"/>
              <a:r>
                <a:rPr lang="en-CA" sz="5400" dirty="0">
                  <a:solidFill>
                    <a:schemeClr val="bg1"/>
                  </a:solidFill>
                  <a:latin typeface="News Gothic Std" panose="020B0506020203020204" pitchFamily="34" charset="0"/>
                </a:rPr>
                <a:t>21%</a:t>
              </a:r>
            </a:p>
          </p:txBody>
        </p:sp>
        <p:sp>
          <p:nvSpPr>
            <p:cNvPr id="8" name="TextBox 7">
              <a:extLst>
                <a:ext uri="{FF2B5EF4-FFF2-40B4-BE49-F238E27FC236}">
                  <a16:creationId xmlns:a16="http://schemas.microsoft.com/office/drawing/2014/main" id="{81F7E03F-66E8-3F70-9421-46F0C7C92E1E}"/>
                </a:ext>
              </a:extLst>
            </p:cNvPr>
            <p:cNvSpPr txBox="1"/>
            <p:nvPr/>
          </p:nvSpPr>
          <p:spPr>
            <a:xfrm>
              <a:off x="7738936" y="4735923"/>
              <a:ext cx="2202847" cy="954107"/>
            </a:xfrm>
            <a:prstGeom prst="rect">
              <a:avLst/>
            </a:prstGeom>
            <a:noFill/>
          </p:spPr>
          <p:txBody>
            <a:bodyPr wrap="none" rtlCol="0">
              <a:spAutoFit/>
            </a:bodyPr>
            <a:lstStyle/>
            <a:p>
              <a:r>
                <a:rPr lang="en-CA" sz="2800" dirty="0">
                  <a:solidFill>
                    <a:srgbClr val="2A3441"/>
                  </a:solidFill>
                  <a:latin typeface="News Gothic Std" panose="020B0506020203020204" pitchFamily="34" charset="0"/>
                </a:rPr>
                <a:t>Sexual Abuse</a:t>
              </a:r>
            </a:p>
            <a:p>
              <a:r>
                <a:rPr lang="en-CA" sz="2800" dirty="0">
                  <a:solidFill>
                    <a:srgbClr val="2A3441"/>
                  </a:solidFill>
                  <a:latin typeface="News Gothic Std" panose="020B0506020203020204" pitchFamily="34" charset="0"/>
                </a:rPr>
                <a:t>6%</a:t>
              </a:r>
              <a:endParaRPr lang="en-CA" dirty="0">
                <a:solidFill>
                  <a:srgbClr val="2A3441"/>
                </a:solidFill>
                <a:latin typeface="News Gothic Std" panose="020B0506020203020204" pitchFamily="34" charset="0"/>
              </a:endParaRPr>
            </a:p>
          </p:txBody>
        </p:sp>
        <p:grpSp>
          <p:nvGrpSpPr>
            <p:cNvPr id="28" name="Group 27">
              <a:extLst>
                <a:ext uri="{FF2B5EF4-FFF2-40B4-BE49-F238E27FC236}">
                  <a16:creationId xmlns:a16="http://schemas.microsoft.com/office/drawing/2014/main" id="{9A1B242F-3E36-BC23-6EDA-1AA4EE7C14B6}"/>
                </a:ext>
              </a:extLst>
            </p:cNvPr>
            <p:cNvGrpSpPr/>
            <p:nvPr/>
          </p:nvGrpSpPr>
          <p:grpSpPr>
            <a:xfrm flipV="1">
              <a:off x="9201508" y="4209445"/>
              <a:ext cx="1320499" cy="1052956"/>
              <a:chOff x="72902" y="1738279"/>
              <a:chExt cx="1572846" cy="794714"/>
            </a:xfrm>
          </p:grpSpPr>
          <p:cxnSp>
            <p:nvCxnSpPr>
              <p:cNvPr id="29" name="Straight Connector 28">
                <a:extLst>
                  <a:ext uri="{FF2B5EF4-FFF2-40B4-BE49-F238E27FC236}">
                    <a16:creationId xmlns:a16="http://schemas.microsoft.com/office/drawing/2014/main" id="{D8B7CA4C-7B2C-4CB8-6170-4E726DA70576}"/>
                  </a:ext>
                </a:extLst>
              </p:cNvPr>
              <p:cNvCxnSpPr>
                <a:cxnSpLocks/>
              </p:cNvCxnSpPr>
              <p:nvPr/>
            </p:nvCxnSpPr>
            <p:spPr>
              <a:xfrm>
                <a:off x="954643" y="1738279"/>
                <a:ext cx="691105" cy="794714"/>
              </a:xfrm>
              <a:prstGeom prst="line">
                <a:avLst/>
              </a:prstGeom>
              <a:ln w="57150">
                <a:solidFill>
                  <a:srgbClr val="1DB79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85311B-76F8-8EDA-EDD4-5C3DFEEF2C37}"/>
                  </a:ext>
                </a:extLst>
              </p:cNvPr>
              <p:cNvCxnSpPr>
                <a:cxnSpLocks/>
              </p:cNvCxnSpPr>
              <p:nvPr/>
            </p:nvCxnSpPr>
            <p:spPr>
              <a:xfrm>
                <a:off x="72902" y="1754607"/>
                <a:ext cx="919704" cy="0"/>
              </a:xfrm>
              <a:prstGeom prst="line">
                <a:avLst/>
              </a:prstGeom>
              <a:ln w="57150">
                <a:solidFill>
                  <a:srgbClr val="1DB791"/>
                </a:solidFill>
              </a:ln>
            </p:spPr>
            <p:style>
              <a:lnRef idx="1">
                <a:schemeClr val="accent1"/>
              </a:lnRef>
              <a:fillRef idx="0">
                <a:schemeClr val="accent1"/>
              </a:fillRef>
              <a:effectRef idx="0">
                <a:schemeClr val="accent1"/>
              </a:effectRef>
              <a:fontRef idx="minor">
                <a:schemeClr val="tx1"/>
              </a:fontRef>
            </p:style>
          </p:cxnSp>
        </p:grpSp>
      </p:grpSp>
      <p:pic>
        <p:nvPicPr>
          <p:cNvPr id="37" name="Picture 36">
            <a:extLst>
              <a:ext uri="{FF2B5EF4-FFF2-40B4-BE49-F238E27FC236}">
                <a16:creationId xmlns:a16="http://schemas.microsoft.com/office/drawing/2014/main" id="{37EE17A4-119C-9331-64E1-F93FC1D2DBB7}"/>
              </a:ext>
            </a:extLst>
          </p:cNvPr>
          <p:cNvPicPr>
            <a:picLocks noChangeAspect="1"/>
          </p:cNvPicPr>
          <p:nvPr/>
        </p:nvPicPr>
        <p:blipFill rotWithShape="1">
          <a:blip r:embed="rId3"/>
          <a:srcRect l="508" t="19254" r="4637" b="2992"/>
          <a:stretch/>
        </p:blipFill>
        <p:spPr>
          <a:xfrm>
            <a:off x="0" y="6241619"/>
            <a:ext cx="12192000" cy="654908"/>
          </a:xfrm>
          <a:prstGeom prst="rect">
            <a:avLst/>
          </a:prstGeom>
        </p:spPr>
      </p:pic>
      <p:sp>
        <p:nvSpPr>
          <p:cNvPr id="3" name="TextBox 2">
            <a:extLst>
              <a:ext uri="{FF2B5EF4-FFF2-40B4-BE49-F238E27FC236}">
                <a16:creationId xmlns:a16="http://schemas.microsoft.com/office/drawing/2014/main" id="{8E8B84A7-BC49-7A39-E641-A59BFABF2584}"/>
              </a:ext>
            </a:extLst>
          </p:cNvPr>
          <p:cNvSpPr txBox="1"/>
          <p:nvPr/>
        </p:nvSpPr>
        <p:spPr>
          <a:xfrm>
            <a:off x="8531223" y="85818"/>
            <a:ext cx="4975383" cy="338554"/>
          </a:xfrm>
          <a:prstGeom prst="rect">
            <a:avLst/>
          </a:prstGeom>
          <a:noFill/>
        </p:spPr>
        <p:txBody>
          <a:bodyPr wrap="square">
            <a:spAutoFit/>
          </a:bodyPr>
          <a:lstStyle/>
          <a:p>
            <a:r>
              <a:rPr lang="en-CA" sz="1600" dirty="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Criminal Victimization in Canada, 2019</a:t>
            </a:r>
            <a:endParaRPr lang="en-CA" sz="1600" dirty="0">
              <a:solidFill>
                <a:srgbClr val="2A3441"/>
              </a:solidFill>
              <a:latin typeface="News Gothic Std" panose="020B0506020203020204" pitchFamily="34" charset="0"/>
            </a:endParaRPr>
          </a:p>
        </p:txBody>
      </p:sp>
    </p:spTree>
    <p:extLst>
      <p:ext uri="{BB962C8B-B14F-4D97-AF65-F5344CB8AC3E}">
        <p14:creationId xmlns:p14="http://schemas.microsoft.com/office/powerpoint/2010/main" val="231699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36"/>
                                        </p:tgtEl>
                                        <p:attrNameLst>
                                          <p:attrName>ppt_x</p:attrName>
                                        </p:attrNameLst>
                                      </p:cBhvr>
                                      <p:tavLst>
                                        <p:tav tm="0">
                                          <p:val>
                                            <p:strVal val="ppt_x"/>
                                          </p:val>
                                        </p:tav>
                                        <p:tav tm="100000">
                                          <p:val>
                                            <p:strVal val="0-ppt_w/2"/>
                                          </p:val>
                                        </p:tav>
                                      </p:tavLst>
                                    </p:anim>
                                    <p:anim calcmode="lin" valueType="num">
                                      <p:cBhvr additive="base">
                                        <p:cTn id="7" dur="500"/>
                                        <p:tgtEl>
                                          <p:spTgt spid="36"/>
                                        </p:tgtEl>
                                        <p:attrNameLst>
                                          <p:attrName>ppt_y</p:attrName>
                                        </p:attrNameLst>
                                      </p:cBhvr>
                                      <p:tavLst>
                                        <p:tav tm="0">
                                          <p:val>
                                            <p:strVal val="ppt_y"/>
                                          </p:val>
                                        </p:tav>
                                        <p:tav tm="100000">
                                          <p:val>
                                            <p:strVal val="ppt_y"/>
                                          </p:val>
                                        </p:tav>
                                      </p:tavLst>
                                    </p:anim>
                                    <p:set>
                                      <p:cBhvr>
                                        <p:cTn id="8" dur="1" fill="hold">
                                          <p:stCondLst>
                                            <p:cond delay="499"/>
                                          </p:stCondLst>
                                        </p:cTn>
                                        <p:tgtEl>
                                          <p:spTgt spid="3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35"/>
                                        </p:tgtEl>
                                        <p:attrNameLst>
                                          <p:attrName>ppt_x</p:attrName>
                                        </p:attrNameLst>
                                      </p:cBhvr>
                                      <p:tavLst>
                                        <p:tav tm="0">
                                          <p:val>
                                            <p:strVal val="ppt_x"/>
                                          </p:val>
                                        </p:tav>
                                        <p:tav tm="100000">
                                          <p:val>
                                            <p:strVal val="0-ppt_w/2"/>
                                          </p:val>
                                        </p:tav>
                                      </p:tavLst>
                                    </p:anim>
                                    <p:anim calcmode="lin" valueType="num">
                                      <p:cBhvr additive="base">
                                        <p:cTn id="13" dur="500"/>
                                        <p:tgtEl>
                                          <p:spTgt spid="35"/>
                                        </p:tgtEl>
                                        <p:attrNameLst>
                                          <p:attrName>ppt_y</p:attrName>
                                        </p:attrNameLst>
                                      </p:cBhvr>
                                      <p:tavLst>
                                        <p:tav tm="0">
                                          <p:val>
                                            <p:strVal val="ppt_y"/>
                                          </p:val>
                                        </p:tav>
                                        <p:tav tm="100000">
                                          <p:val>
                                            <p:strVal val="ppt_y"/>
                                          </p:val>
                                        </p:tav>
                                      </p:tavLst>
                                    </p:anim>
                                    <p:set>
                                      <p:cBhvr>
                                        <p:cTn id="14" dur="1" fill="hold">
                                          <p:stCondLst>
                                            <p:cond delay="499"/>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0 0 L -0.25 0 E" pathEditMode="relative" ptsTypes="">
                                      <p:cBhvr>
                                        <p:cTn id="18" dur="2000" fill="hold"/>
                                        <p:tgtEl>
                                          <p:spTgt spid="3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 0 L -0.25 0 E" pathEditMode="relative" ptsTypes="">
                                      <p:cBhvr>
                                        <p:cTn id="22"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12CE-90FD-326B-9701-6F23EF72794D}"/>
              </a:ext>
            </a:extLst>
          </p:cNvPr>
          <p:cNvSpPr>
            <a:spLocks noGrp="1"/>
          </p:cNvSpPr>
          <p:nvPr>
            <p:ph type="title"/>
          </p:nvPr>
        </p:nvSpPr>
        <p:spPr>
          <a:xfrm>
            <a:off x="838200" y="609802"/>
            <a:ext cx="10515600" cy="1325563"/>
          </a:xfrm>
        </p:spPr>
        <p:txBody>
          <a:bodyPr/>
          <a:lstStyle/>
          <a:p>
            <a:pPr algn="ctr"/>
            <a:r>
              <a:rPr lang="en-CA" b="1" dirty="0">
                <a:solidFill>
                  <a:srgbClr val="227580"/>
                </a:solidFill>
                <a:latin typeface="News Gothic Std" panose="020B0506020203020204" pitchFamily="34" charset="0"/>
              </a:rPr>
              <a:t>DIFFERENCES BETWEEN ABUSE TYPE</a:t>
            </a:r>
          </a:p>
        </p:txBody>
      </p:sp>
      <p:sp>
        <p:nvSpPr>
          <p:cNvPr id="3" name="Content Placeholder 2">
            <a:extLst>
              <a:ext uri="{FF2B5EF4-FFF2-40B4-BE49-F238E27FC236}">
                <a16:creationId xmlns:a16="http://schemas.microsoft.com/office/drawing/2014/main" id="{0A6323C6-AA68-FA86-1A71-F5D9F15C731B}"/>
              </a:ext>
            </a:extLst>
          </p:cNvPr>
          <p:cNvSpPr>
            <a:spLocks noGrp="1"/>
          </p:cNvSpPr>
          <p:nvPr>
            <p:ph idx="1"/>
          </p:nvPr>
        </p:nvSpPr>
        <p:spPr>
          <a:xfrm>
            <a:off x="1540330" y="1871839"/>
            <a:ext cx="4346121" cy="2830311"/>
          </a:xfrm>
          <a:solidFill>
            <a:srgbClr val="F36A26"/>
          </a:solidFill>
        </p:spPr>
        <p:txBody>
          <a:bodyPr>
            <a:normAutofit fontScale="92500" lnSpcReduction="20000"/>
          </a:bodyPr>
          <a:lstStyle/>
          <a:p>
            <a:pPr marL="0" indent="0" algn="ctr">
              <a:buNone/>
            </a:pPr>
            <a:endParaRPr lang="en-CA" dirty="0">
              <a:solidFill>
                <a:schemeClr val="bg1"/>
              </a:solidFill>
              <a:latin typeface="News Gothic Std" panose="020B0506020203020204" pitchFamily="34" charset="0"/>
            </a:endParaRPr>
          </a:p>
          <a:p>
            <a:pPr marL="0" indent="0" algn="ctr">
              <a:buNone/>
            </a:pPr>
            <a:r>
              <a:rPr lang="en-CA" dirty="0">
                <a:solidFill>
                  <a:schemeClr val="bg1"/>
                </a:solidFill>
                <a:latin typeface="News Gothic Std" panose="020B0506020203020204" pitchFamily="34" charset="0"/>
              </a:rPr>
              <a:t>Physical Abuse</a:t>
            </a:r>
          </a:p>
          <a:p>
            <a:pPr marL="457200" lvl="1" indent="0">
              <a:lnSpc>
                <a:spcPct val="120000"/>
              </a:lnSpc>
              <a:buNone/>
            </a:pPr>
            <a:r>
              <a:rPr lang="en-CA" dirty="0">
                <a:solidFill>
                  <a:schemeClr val="bg1"/>
                </a:solidFill>
                <a:latin typeface="News Gothic Std" panose="020B0506020203020204" pitchFamily="34" charset="0"/>
              </a:rPr>
              <a:t>May occur during punishment</a:t>
            </a:r>
          </a:p>
          <a:p>
            <a:pPr marL="457200" lvl="1" indent="0">
              <a:lnSpc>
                <a:spcPct val="120000"/>
              </a:lnSpc>
              <a:buNone/>
            </a:pPr>
            <a:r>
              <a:rPr lang="en-CA" dirty="0">
                <a:solidFill>
                  <a:schemeClr val="bg1"/>
                </a:solidFill>
                <a:latin typeface="News Gothic Std" panose="020B0506020203020204" pitchFamily="34" charset="0"/>
              </a:rPr>
              <a:t>Can include Harsh Parenting</a:t>
            </a:r>
          </a:p>
          <a:p>
            <a:pPr marL="457200" lvl="1" indent="0">
              <a:lnSpc>
                <a:spcPct val="120000"/>
              </a:lnSpc>
              <a:buNone/>
            </a:pPr>
            <a:r>
              <a:rPr lang="en-CA" dirty="0">
                <a:solidFill>
                  <a:schemeClr val="bg1"/>
                </a:solidFill>
                <a:latin typeface="News Gothic Std" panose="020B0506020203020204" pitchFamily="34" charset="0"/>
              </a:rPr>
              <a:t>Precipitated by stress, lack of support, substance use</a:t>
            </a:r>
          </a:p>
          <a:p>
            <a:pPr marL="457200" lvl="1" indent="0">
              <a:lnSpc>
                <a:spcPct val="120000"/>
              </a:lnSpc>
              <a:buNone/>
            </a:pPr>
            <a:r>
              <a:rPr lang="en-CA" dirty="0">
                <a:solidFill>
                  <a:schemeClr val="bg1"/>
                </a:solidFill>
                <a:latin typeface="News Gothic Std" panose="020B0506020203020204" pitchFamily="34" charset="0"/>
              </a:rPr>
              <a:t>Can be bidirectional</a:t>
            </a:r>
          </a:p>
        </p:txBody>
      </p:sp>
      <p:pic>
        <p:nvPicPr>
          <p:cNvPr id="6" name="Picture 5">
            <a:extLst>
              <a:ext uri="{FF2B5EF4-FFF2-40B4-BE49-F238E27FC236}">
                <a16:creationId xmlns:a16="http://schemas.microsoft.com/office/drawing/2014/main" id="{F92E295F-EADA-CFD2-FE98-14E05966C835}"/>
              </a:ext>
            </a:extLst>
          </p:cNvPr>
          <p:cNvPicPr>
            <a:picLocks noChangeAspect="1"/>
          </p:cNvPicPr>
          <p:nvPr/>
        </p:nvPicPr>
        <p:blipFill rotWithShape="1">
          <a:blip r:embed="rId3"/>
          <a:srcRect l="508" t="19254" r="4637" b="2992"/>
          <a:stretch/>
        </p:blipFill>
        <p:spPr>
          <a:xfrm>
            <a:off x="0" y="-134912"/>
            <a:ext cx="12192000" cy="654908"/>
          </a:xfrm>
          <a:prstGeom prst="rect">
            <a:avLst/>
          </a:prstGeom>
        </p:spPr>
      </p:pic>
      <p:sp>
        <p:nvSpPr>
          <p:cNvPr id="7" name="Arrow: Down 6">
            <a:extLst>
              <a:ext uri="{FF2B5EF4-FFF2-40B4-BE49-F238E27FC236}">
                <a16:creationId xmlns:a16="http://schemas.microsoft.com/office/drawing/2014/main" id="{FCB11DE4-52BA-4349-D972-CABFEB4A268C}"/>
              </a:ext>
            </a:extLst>
          </p:cNvPr>
          <p:cNvSpPr/>
          <p:nvPr/>
        </p:nvSpPr>
        <p:spPr>
          <a:xfrm>
            <a:off x="2324100" y="4702150"/>
            <a:ext cx="2778579" cy="694443"/>
          </a:xfrm>
          <a:prstGeom prst="downArrow">
            <a:avLst>
              <a:gd name="adj1" fmla="val 50000"/>
              <a:gd name="adj2" fmla="val 77040"/>
            </a:avLst>
          </a:prstGeom>
          <a:solidFill>
            <a:srgbClr val="F36A26"/>
          </a:solidFill>
          <a:ln>
            <a:solidFill>
              <a:srgbClr val="F36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9" name="Group 8">
            <a:extLst>
              <a:ext uri="{FF2B5EF4-FFF2-40B4-BE49-F238E27FC236}">
                <a16:creationId xmlns:a16="http://schemas.microsoft.com/office/drawing/2014/main" id="{E3129B0E-1F2E-0D14-2BF6-DB7CE60B1F1B}"/>
              </a:ext>
            </a:extLst>
          </p:cNvPr>
          <p:cNvGrpSpPr/>
          <p:nvPr/>
        </p:nvGrpSpPr>
        <p:grpSpPr>
          <a:xfrm>
            <a:off x="6321878" y="1872318"/>
            <a:ext cx="4346121" cy="3524275"/>
            <a:chOff x="6313714" y="2190725"/>
            <a:chExt cx="4346121" cy="3524275"/>
          </a:xfrm>
        </p:grpSpPr>
        <p:sp>
          <p:nvSpPr>
            <p:cNvPr id="5" name="Content Placeholder 2">
              <a:extLst>
                <a:ext uri="{FF2B5EF4-FFF2-40B4-BE49-F238E27FC236}">
                  <a16:creationId xmlns:a16="http://schemas.microsoft.com/office/drawing/2014/main" id="{F6C1AEF0-4C46-023F-16A3-A7481AEA4335}"/>
                </a:ext>
              </a:extLst>
            </p:cNvPr>
            <p:cNvSpPr txBox="1">
              <a:spLocks/>
            </p:cNvSpPr>
            <p:nvPr/>
          </p:nvSpPr>
          <p:spPr>
            <a:xfrm>
              <a:off x="6313714" y="2190725"/>
              <a:ext cx="4346121" cy="2830311"/>
            </a:xfrm>
            <a:prstGeom prst="rect">
              <a:avLst/>
            </a:prstGeom>
            <a:solidFill>
              <a:srgbClr val="E8B8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CA" dirty="0">
                <a:solidFill>
                  <a:schemeClr val="bg1"/>
                </a:solidFill>
                <a:latin typeface="News Gothic Std" panose="020B0506020203020204" pitchFamily="34" charset="0"/>
              </a:endParaRPr>
            </a:p>
            <a:p>
              <a:pPr marL="0" indent="0" algn="ctr">
                <a:lnSpc>
                  <a:spcPct val="100000"/>
                </a:lnSpc>
                <a:buFont typeface="Arial" panose="020B0604020202020204" pitchFamily="34" charset="0"/>
                <a:buNone/>
              </a:pPr>
              <a:r>
                <a:rPr lang="en-CA" dirty="0">
                  <a:solidFill>
                    <a:schemeClr val="bg1"/>
                  </a:solidFill>
                  <a:latin typeface="News Gothic Std" panose="020B0506020203020204" pitchFamily="34" charset="0"/>
                </a:rPr>
                <a:t>Sexual Abuse</a:t>
              </a:r>
              <a:endParaRPr lang="en-CA" sz="1200" dirty="0">
                <a:solidFill>
                  <a:schemeClr val="bg1"/>
                </a:solidFill>
                <a:latin typeface="News Gothic Std" panose="020B0506020203020204" pitchFamily="34" charset="0"/>
              </a:endParaRPr>
            </a:p>
            <a:p>
              <a:pPr marL="457200" lvl="1" indent="0">
                <a:lnSpc>
                  <a:spcPct val="100000"/>
                </a:lnSpc>
                <a:buFont typeface="Arial" panose="020B0604020202020204" pitchFamily="34" charset="0"/>
                <a:buNone/>
              </a:pPr>
              <a:r>
                <a:rPr lang="en-CA" sz="2200" dirty="0">
                  <a:solidFill>
                    <a:schemeClr val="bg1"/>
                  </a:solidFill>
                  <a:latin typeface="News Gothic Std" panose="020B0506020203020204" pitchFamily="34" charset="0"/>
                </a:rPr>
                <a:t>Taboo nature of sex</a:t>
              </a:r>
            </a:p>
            <a:p>
              <a:pPr marL="457200" lvl="1" indent="0">
                <a:lnSpc>
                  <a:spcPct val="100000"/>
                </a:lnSpc>
                <a:buFont typeface="Arial" panose="020B0604020202020204" pitchFamily="34" charset="0"/>
                <a:buNone/>
              </a:pPr>
              <a:r>
                <a:rPr lang="en-CA" sz="2200" dirty="0">
                  <a:solidFill>
                    <a:schemeClr val="bg1"/>
                  </a:solidFill>
                  <a:latin typeface="News Gothic Std" panose="020B0506020203020204" pitchFamily="34" charset="0"/>
                </a:rPr>
                <a:t>Shame, embarrassment, &amp; stigma</a:t>
              </a:r>
            </a:p>
          </p:txBody>
        </p:sp>
        <p:sp>
          <p:nvSpPr>
            <p:cNvPr id="8" name="Arrow: Down 7">
              <a:extLst>
                <a:ext uri="{FF2B5EF4-FFF2-40B4-BE49-F238E27FC236}">
                  <a16:creationId xmlns:a16="http://schemas.microsoft.com/office/drawing/2014/main" id="{C81C1440-7FB0-32E7-49B7-3B649A8491B4}"/>
                </a:ext>
              </a:extLst>
            </p:cNvPr>
            <p:cNvSpPr/>
            <p:nvPr/>
          </p:nvSpPr>
          <p:spPr>
            <a:xfrm>
              <a:off x="7097486" y="5020557"/>
              <a:ext cx="2778579" cy="694443"/>
            </a:xfrm>
            <a:prstGeom prst="downArrow">
              <a:avLst>
                <a:gd name="adj1" fmla="val 50000"/>
                <a:gd name="adj2" fmla="val 77040"/>
              </a:avLst>
            </a:prstGeom>
            <a:solidFill>
              <a:srgbClr val="E8B852"/>
            </a:solidFill>
            <a:ln>
              <a:solidFill>
                <a:srgbClr val="E8B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0" name="TextBox 9">
            <a:extLst>
              <a:ext uri="{FF2B5EF4-FFF2-40B4-BE49-F238E27FC236}">
                <a16:creationId xmlns:a16="http://schemas.microsoft.com/office/drawing/2014/main" id="{F013B06A-63FD-1495-38DC-E540A244C664}"/>
              </a:ext>
            </a:extLst>
          </p:cNvPr>
          <p:cNvSpPr txBox="1"/>
          <p:nvPr/>
        </p:nvSpPr>
        <p:spPr>
          <a:xfrm>
            <a:off x="1540330" y="5486400"/>
            <a:ext cx="4346121" cy="769441"/>
          </a:xfrm>
          <a:prstGeom prst="rect">
            <a:avLst/>
          </a:prstGeom>
          <a:solidFill>
            <a:srgbClr val="2A94A1"/>
          </a:solidFill>
        </p:spPr>
        <p:txBody>
          <a:bodyPr wrap="square" rtlCol="0">
            <a:spAutoFit/>
          </a:bodyPr>
          <a:lstStyle/>
          <a:p>
            <a:pPr algn="ctr"/>
            <a:r>
              <a:rPr lang="en-CA" sz="2200" dirty="0">
                <a:solidFill>
                  <a:schemeClr val="bg1"/>
                </a:solidFill>
                <a:latin typeface="News Gothic Std" panose="020B0506020203020204" pitchFamily="34" charset="0"/>
              </a:rPr>
              <a:t>Injury &amp; Witnesses common</a:t>
            </a:r>
          </a:p>
          <a:p>
            <a:pPr algn="ctr"/>
            <a:r>
              <a:rPr lang="en-CA" sz="2200" dirty="0">
                <a:solidFill>
                  <a:schemeClr val="bg1"/>
                </a:solidFill>
                <a:latin typeface="News Gothic Std" panose="020B0506020203020204" pitchFamily="34" charset="0"/>
              </a:rPr>
              <a:t>Reporting in absence of disclosure</a:t>
            </a:r>
          </a:p>
        </p:txBody>
      </p:sp>
      <p:sp>
        <p:nvSpPr>
          <p:cNvPr id="11" name="TextBox 10">
            <a:extLst>
              <a:ext uri="{FF2B5EF4-FFF2-40B4-BE49-F238E27FC236}">
                <a16:creationId xmlns:a16="http://schemas.microsoft.com/office/drawing/2014/main" id="{F091CFEA-05C6-5F1A-859B-B5B5C68A4260}"/>
              </a:ext>
            </a:extLst>
          </p:cNvPr>
          <p:cNvSpPr txBox="1"/>
          <p:nvPr/>
        </p:nvSpPr>
        <p:spPr>
          <a:xfrm>
            <a:off x="6321878" y="5486399"/>
            <a:ext cx="4346121" cy="769441"/>
          </a:xfrm>
          <a:prstGeom prst="rect">
            <a:avLst/>
          </a:prstGeom>
          <a:solidFill>
            <a:srgbClr val="2A94A1"/>
          </a:solidFill>
        </p:spPr>
        <p:txBody>
          <a:bodyPr wrap="square" rtlCol="0">
            <a:spAutoFit/>
          </a:bodyPr>
          <a:lstStyle/>
          <a:p>
            <a:pPr algn="ctr"/>
            <a:r>
              <a:rPr lang="en-CA" sz="2200" dirty="0">
                <a:solidFill>
                  <a:schemeClr val="bg1"/>
                </a:solidFill>
                <a:latin typeface="News Gothic Std" panose="020B0506020203020204" pitchFamily="34" charset="0"/>
              </a:rPr>
              <a:t>No evidence</a:t>
            </a:r>
          </a:p>
          <a:p>
            <a:pPr algn="ctr"/>
            <a:r>
              <a:rPr lang="en-CA" sz="2200" dirty="0">
                <a:solidFill>
                  <a:schemeClr val="bg1"/>
                </a:solidFill>
                <a:latin typeface="News Gothic Std" panose="020B0506020203020204" pitchFamily="34" charset="0"/>
              </a:rPr>
              <a:t>Prior informal disclosure required</a:t>
            </a:r>
          </a:p>
        </p:txBody>
      </p:sp>
      <p:sp>
        <p:nvSpPr>
          <p:cNvPr id="13" name="TextBox 12">
            <a:extLst>
              <a:ext uri="{FF2B5EF4-FFF2-40B4-BE49-F238E27FC236}">
                <a16:creationId xmlns:a16="http://schemas.microsoft.com/office/drawing/2014/main" id="{56FF45B0-D8A7-3B93-3DB4-5F20C802A62D}"/>
              </a:ext>
            </a:extLst>
          </p:cNvPr>
          <p:cNvSpPr txBox="1"/>
          <p:nvPr/>
        </p:nvSpPr>
        <p:spPr>
          <a:xfrm>
            <a:off x="8408276" y="6519446"/>
            <a:ext cx="6096000" cy="338554"/>
          </a:xfrm>
          <a:prstGeom prst="rect">
            <a:avLst/>
          </a:prstGeom>
          <a:noFill/>
        </p:spPr>
        <p:txBody>
          <a:bodyPr wrap="square">
            <a:spAutoFit/>
          </a:bodyPr>
          <a:lstStyle/>
          <a:p>
            <a:r>
              <a:rPr lang="en-CA" sz="1600" dirty="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Black et al., 2001; Kolko &amp; Feiring, 2002</a:t>
            </a:r>
            <a:endParaRPr lang="en-CA" sz="1600" dirty="0">
              <a:solidFill>
                <a:srgbClr val="2A3441"/>
              </a:solidFill>
            </a:endParaRPr>
          </a:p>
        </p:txBody>
      </p:sp>
    </p:spTree>
    <p:extLst>
      <p:ext uri="{BB962C8B-B14F-4D97-AF65-F5344CB8AC3E}">
        <p14:creationId xmlns:p14="http://schemas.microsoft.com/office/powerpoint/2010/main" val="37564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D762-F79D-1533-4241-5CC9069D891E}"/>
              </a:ext>
            </a:extLst>
          </p:cNvPr>
          <p:cNvSpPr>
            <a:spLocks noGrp="1"/>
          </p:cNvSpPr>
          <p:nvPr>
            <p:ph type="title"/>
          </p:nvPr>
        </p:nvSpPr>
        <p:spPr>
          <a:xfrm>
            <a:off x="454478" y="612114"/>
            <a:ext cx="10515600" cy="1325563"/>
          </a:xfrm>
        </p:spPr>
        <p:txBody>
          <a:bodyPr/>
          <a:lstStyle/>
          <a:p>
            <a:r>
              <a:rPr lang="en-CA" b="1" dirty="0">
                <a:solidFill>
                  <a:srgbClr val="227580"/>
                </a:solidFill>
                <a:latin typeface="News Gothic Std" panose="020B0506020203020204" pitchFamily="34" charset="0"/>
              </a:rPr>
              <a:t>WHY IS REPORTING IMPORTANT?</a:t>
            </a:r>
          </a:p>
        </p:txBody>
      </p:sp>
      <p:grpSp>
        <p:nvGrpSpPr>
          <p:cNvPr id="17" name="Group 16">
            <a:extLst>
              <a:ext uri="{FF2B5EF4-FFF2-40B4-BE49-F238E27FC236}">
                <a16:creationId xmlns:a16="http://schemas.microsoft.com/office/drawing/2014/main" id="{127FA921-4DED-DFCF-F571-C786180DAC38}"/>
              </a:ext>
            </a:extLst>
          </p:cNvPr>
          <p:cNvGrpSpPr/>
          <p:nvPr/>
        </p:nvGrpSpPr>
        <p:grpSpPr>
          <a:xfrm>
            <a:off x="674911" y="1845559"/>
            <a:ext cx="1447802" cy="4366083"/>
            <a:chOff x="576939" y="1613579"/>
            <a:chExt cx="1447802" cy="4366083"/>
          </a:xfrm>
        </p:grpSpPr>
        <p:pic>
          <p:nvPicPr>
            <p:cNvPr id="9" name="Graphic 8" descr="Badge with solid fill">
              <a:extLst>
                <a:ext uri="{FF2B5EF4-FFF2-40B4-BE49-F238E27FC236}">
                  <a16:creationId xmlns:a16="http://schemas.microsoft.com/office/drawing/2014/main" id="{5064F9EA-3728-3C48-C597-3C6A37BE5C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6940" y="3072720"/>
              <a:ext cx="1447801" cy="1447801"/>
            </a:xfrm>
            <a:prstGeom prst="rect">
              <a:avLst/>
            </a:prstGeom>
          </p:spPr>
        </p:pic>
        <p:pic>
          <p:nvPicPr>
            <p:cNvPr id="11" name="Graphic 10" descr="Badge 3 with solid fill">
              <a:extLst>
                <a:ext uri="{FF2B5EF4-FFF2-40B4-BE49-F238E27FC236}">
                  <a16:creationId xmlns:a16="http://schemas.microsoft.com/office/drawing/2014/main" id="{D6435800-C182-D686-AD3D-F5C1EFF08B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76939" y="4531861"/>
              <a:ext cx="1447801" cy="1447801"/>
            </a:xfrm>
            <a:prstGeom prst="rect">
              <a:avLst/>
            </a:prstGeom>
          </p:spPr>
        </p:pic>
        <p:pic>
          <p:nvPicPr>
            <p:cNvPr id="13" name="Graphic 12" descr="Badge 1 with solid fill">
              <a:extLst>
                <a:ext uri="{FF2B5EF4-FFF2-40B4-BE49-F238E27FC236}">
                  <a16:creationId xmlns:a16="http://schemas.microsoft.com/office/drawing/2014/main" id="{EE130E44-6D69-7427-7FAD-4ABD4B9975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76940" y="1613579"/>
              <a:ext cx="1447801" cy="1447801"/>
            </a:xfrm>
            <a:prstGeom prst="rect">
              <a:avLst/>
            </a:prstGeom>
          </p:spPr>
        </p:pic>
      </p:grpSp>
      <p:pic>
        <p:nvPicPr>
          <p:cNvPr id="14" name="Picture 13">
            <a:extLst>
              <a:ext uri="{FF2B5EF4-FFF2-40B4-BE49-F238E27FC236}">
                <a16:creationId xmlns:a16="http://schemas.microsoft.com/office/drawing/2014/main" id="{FDB1631E-B292-5E41-7D69-61DF4126431A}"/>
              </a:ext>
            </a:extLst>
          </p:cNvPr>
          <p:cNvPicPr>
            <a:picLocks noChangeAspect="1"/>
          </p:cNvPicPr>
          <p:nvPr/>
        </p:nvPicPr>
        <p:blipFill rotWithShape="1">
          <a:blip r:embed="rId9"/>
          <a:srcRect l="508" t="19254" r="4637" b="2992"/>
          <a:stretch/>
        </p:blipFill>
        <p:spPr>
          <a:xfrm>
            <a:off x="0" y="-134912"/>
            <a:ext cx="12192000" cy="654908"/>
          </a:xfrm>
          <a:prstGeom prst="rect">
            <a:avLst/>
          </a:prstGeom>
        </p:spPr>
      </p:pic>
      <p:sp>
        <p:nvSpPr>
          <p:cNvPr id="18" name="Arrow: Pentagon 17">
            <a:extLst>
              <a:ext uri="{FF2B5EF4-FFF2-40B4-BE49-F238E27FC236}">
                <a16:creationId xmlns:a16="http://schemas.microsoft.com/office/drawing/2014/main" id="{D12C50DC-5B1D-6027-A18F-1C0A4A07B02A}"/>
              </a:ext>
            </a:extLst>
          </p:cNvPr>
          <p:cNvSpPr/>
          <p:nvPr/>
        </p:nvSpPr>
        <p:spPr>
          <a:xfrm flipH="1">
            <a:off x="2588078" y="2002041"/>
            <a:ext cx="8382000" cy="1134835"/>
          </a:xfrm>
          <a:prstGeom prst="homePlate">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bg1"/>
                </a:solidFill>
                <a:latin typeface="News Gothic Std" panose="020B0506020203020204" pitchFamily="34" charset="0"/>
              </a:rPr>
              <a:t>Help-seeking function</a:t>
            </a:r>
          </a:p>
        </p:txBody>
      </p:sp>
      <p:sp>
        <p:nvSpPr>
          <p:cNvPr id="20" name="Arrow: Pentagon 19">
            <a:extLst>
              <a:ext uri="{FF2B5EF4-FFF2-40B4-BE49-F238E27FC236}">
                <a16:creationId xmlns:a16="http://schemas.microsoft.com/office/drawing/2014/main" id="{9A0CD3EB-4E4F-9DDC-8BB2-A75218365563}"/>
              </a:ext>
            </a:extLst>
          </p:cNvPr>
          <p:cNvSpPr/>
          <p:nvPr/>
        </p:nvSpPr>
        <p:spPr>
          <a:xfrm flipH="1">
            <a:off x="2588078" y="3461182"/>
            <a:ext cx="8382000" cy="1134835"/>
          </a:xfrm>
          <a:prstGeom prst="homePlate">
            <a:avLst/>
          </a:prstGeom>
          <a:solidFill>
            <a:srgbClr val="E8B852"/>
          </a:solidFill>
          <a:ln>
            <a:solidFill>
              <a:srgbClr val="E8B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bg1"/>
                </a:solidFill>
                <a:latin typeface="News Gothic Std" panose="020B0506020203020204" pitchFamily="34" charset="0"/>
              </a:rPr>
              <a:t>Initiates an investigation</a:t>
            </a:r>
          </a:p>
        </p:txBody>
      </p:sp>
      <p:sp>
        <p:nvSpPr>
          <p:cNvPr id="24" name="Arrow: Pentagon 23">
            <a:extLst>
              <a:ext uri="{FF2B5EF4-FFF2-40B4-BE49-F238E27FC236}">
                <a16:creationId xmlns:a16="http://schemas.microsoft.com/office/drawing/2014/main" id="{A623241E-DDEC-B33E-7D90-C97748A0ACA2}"/>
              </a:ext>
            </a:extLst>
          </p:cNvPr>
          <p:cNvSpPr/>
          <p:nvPr/>
        </p:nvSpPr>
        <p:spPr>
          <a:xfrm flipH="1">
            <a:off x="2588078" y="4920323"/>
            <a:ext cx="8382000" cy="1134835"/>
          </a:xfrm>
          <a:prstGeom prst="homePlate">
            <a:avLst/>
          </a:prstGeom>
          <a:solidFill>
            <a:srgbClr val="1DB791"/>
          </a:solidFill>
          <a:ln>
            <a:solidFill>
              <a:srgbClr val="1DB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bg1"/>
                </a:solidFill>
                <a:latin typeface="News Gothic Std" panose="020B0506020203020204" pitchFamily="34" charset="0"/>
              </a:rPr>
              <a:t>Stops continued and future abuse</a:t>
            </a:r>
          </a:p>
        </p:txBody>
      </p:sp>
      <p:sp>
        <p:nvSpPr>
          <p:cNvPr id="40" name="TextBox 39">
            <a:extLst>
              <a:ext uri="{FF2B5EF4-FFF2-40B4-BE49-F238E27FC236}">
                <a16:creationId xmlns:a16="http://schemas.microsoft.com/office/drawing/2014/main" id="{E166974E-DE11-C24F-4346-3E84B56B15F1}"/>
              </a:ext>
            </a:extLst>
          </p:cNvPr>
          <p:cNvSpPr txBox="1"/>
          <p:nvPr/>
        </p:nvSpPr>
        <p:spPr>
          <a:xfrm>
            <a:off x="454478" y="6519446"/>
            <a:ext cx="11737522" cy="338554"/>
          </a:xfrm>
          <a:prstGeom prst="rect">
            <a:avLst/>
          </a:prstGeom>
          <a:noFill/>
        </p:spPr>
        <p:txBody>
          <a:bodyPr wrap="square">
            <a:spAutoFit/>
          </a:bodyPr>
          <a:lstStyle/>
          <a:p>
            <a:r>
              <a:rPr lang="en-CA" sz="1600" dirty="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McElvaney et al., 2014; Nemeroff, 2016; Olafson &amp; Lederman, 2006; O’Leary et al., 2010; Thackeray et al., 2011; Ullman, 2007</a:t>
            </a:r>
            <a:endParaRPr lang="en-CA" sz="1600" dirty="0">
              <a:solidFill>
                <a:srgbClr val="2A3441"/>
              </a:solidFill>
            </a:endParaRPr>
          </a:p>
        </p:txBody>
      </p:sp>
    </p:spTree>
    <p:extLst>
      <p:ext uri="{BB962C8B-B14F-4D97-AF65-F5344CB8AC3E}">
        <p14:creationId xmlns:p14="http://schemas.microsoft.com/office/powerpoint/2010/main" val="39254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B534-4A1B-D433-9EF8-855506A900D0}"/>
              </a:ext>
            </a:extLst>
          </p:cNvPr>
          <p:cNvSpPr>
            <a:spLocks noGrp="1"/>
          </p:cNvSpPr>
          <p:nvPr>
            <p:ph type="title"/>
          </p:nvPr>
        </p:nvSpPr>
        <p:spPr>
          <a:xfrm>
            <a:off x="609599" y="1964648"/>
            <a:ext cx="4256315" cy="1325563"/>
          </a:xfrm>
        </p:spPr>
        <p:txBody>
          <a:bodyPr/>
          <a:lstStyle/>
          <a:p>
            <a:r>
              <a:rPr lang="en-CA" b="1" dirty="0">
                <a:solidFill>
                  <a:srgbClr val="227580"/>
                </a:solidFill>
                <a:latin typeface="News Gothic Std" panose="020B0506020203020204" pitchFamily="34" charset="0"/>
              </a:rPr>
              <a:t>NOT REPORTED</a:t>
            </a:r>
            <a:br>
              <a:rPr lang="en-CA" b="1" dirty="0">
                <a:solidFill>
                  <a:srgbClr val="227580"/>
                </a:solidFill>
                <a:latin typeface="News Gothic Std" panose="020B0506020203020204" pitchFamily="34" charset="0"/>
              </a:rPr>
            </a:br>
            <a:r>
              <a:rPr lang="en-CA" b="1" dirty="0">
                <a:solidFill>
                  <a:srgbClr val="227580"/>
                </a:solidFill>
                <a:latin typeface="News Gothic Std" panose="020B0506020203020204" pitchFamily="34" charset="0"/>
              </a:rPr>
              <a:t>93%</a:t>
            </a:r>
          </a:p>
        </p:txBody>
      </p:sp>
      <p:pic>
        <p:nvPicPr>
          <p:cNvPr id="11" name="Content Placeholder 10" descr="Man and woman with solid fill">
            <a:extLst>
              <a:ext uri="{FF2B5EF4-FFF2-40B4-BE49-F238E27FC236}">
                <a16:creationId xmlns:a16="http://schemas.microsoft.com/office/drawing/2014/main" id="{F6BA0A3D-2954-C41D-9162-164FEF6A0696}"/>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14950" y="311608"/>
            <a:ext cx="5957207" cy="5957207"/>
          </a:xfrm>
        </p:spPr>
      </p:pic>
      <p:pic>
        <p:nvPicPr>
          <p:cNvPr id="12" name="Content Placeholder 10" descr="Man and woman with solid fill">
            <a:extLst>
              <a:ext uri="{FF2B5EF4-FFF2-40B4-BE49-F238E27FC236}">
                <a16:creationId xmlns:a16="http://schemas.microsoft.com/office/drawing/2014/main" id="{E8B99BD3-4841-0592-3646-82E105FF4F0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83172"/>
          <a:stretch/>
        </p:blipFill>
        <p:spPr>
          <a:xfrm>
            <a:off x="5314951" y="5266309"/>
            <a:ext cx="5957207" cy="1002506"/>
          </a:xfrm>
          <a:prstGeom prst="rect">
            <a:avLst/>
          </a:prstGeom>
        </p:spPr>
      </p:pic>
      <p:sp>
        <p:nvSpPr>
          <p:cNvPr id="13" name="Left Brace 12">
            <a:extLst>
              <a:ext uri="{FF2B5EF4-FFF2-40B4-BE49-F238E27FC236}">
                <a16:creationId xmlns:a16="http://schemas.microsoft.com/office/drawing/2014/main" id="{A71303DE-705B-1420-D0EA-94FEBB71926D}"/>
              </a:ext>
            </a:extLst>
          </p:cNvPr>
          <p:cNvSpPr/>
          <p:nvPr/>
        </p:nvSpPr>
        <p:spPr>
          <a:xfrm>
            <a:off x="5306785" y="5261716"/>
            <a:ext cx="449036" cy="514010"/>
          </a:xfrm>
          <a:prstGeom prst="leftBrace">
            <a:avLst/>
          </a:prstGeom>
          <a:ln w="38100">
            <a:solidFill>
              <a:srgbClr val="E8B85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4" name="Left Brace 13">
            <a:extLst>
              <a:ext uri="{FF2B5EF4-FFF2-40B4-BE49-F238E27FC236}">
                <a16:creationId xmlns:a16="http://schemas.microsoft.com/office/drawing/2014/main" id="{CAC69414-C00E-A1B9-6F0E-4C3180513939}"/>
              </a:ext>
            </a:extLst>
          </p:cNvPr>
          <p:cNvSpPr/>
          <p:nvPr/>
        </p:nvSpPr>
        <p:spPr>
          <a:xfrm>
            <a:off x="5302702" y="889117"/>
            <a:ext cx="449036" cy="4319701"/>
          </a:xfrm>
          <a:prstGeom prst="leftBrace">
            <a:avLst/>
          </a:prstGeom>
          <a:ln w="38100">
            <a:solidFill>
              <a:srgbClr val="B11F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5" name="Title 1">
            <a:extLst>
              <a:ext uri="{FF2B5EF4-FFF2-40B4-BE49-F238E27FC236}">
                <a16:creationId xmlns:a16="http://schemas.microsoft.com/office/drawing/2014/main" id="{4B2302FE-2930-D492-31B9-EA9A09D2C8D6}"/>
              </a:ext>
            </a:extLst>
          </p:cNvPr>
          <p:cNvSpPr txBox="1">
            <a:spLocks/>
          </p:cNvSpPr>
          <p:nvPr/>
        </p:nvSpPr>
        <p:spPr>
          <a:xfrm>
            <a:off x="674914" y="4855939"/>
            <a:ext cx="42563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rgbClr val="227580"/>
                </a:solidFill>
                <a:latin typeface="News Gothic Std" panose="020B0506020203020204" pitchFamily="34" charset="0"/>
              </a:rPr>
              <a:t>REPORTED</a:t>
            </a:r>
            <a:br>
              <a:rPr lang="en-CA" b="1" dirty="0">
                <a:solidFill>
                  <a:srgbClr val="227580"/>
                </a:solidFill>
                <a:latin typeface="News Gothic Std" panose="020B0506020203020204" pitchFamily="34" charset="0"/>
              </a:rPr>
            </a:br>
            <a:r>
              <a:rPr lang="en-CA" b="1" dirty="0">
                <a:solidFill>
                  <a:srgbClr val="227580"/>
                </a:solidFill>
                <a:latin typeface="News Gothic Std" panose="020B0506020203020204" pitchFamily="34" charset="0"/>
              </a:rPr>
              <a:t>7%</a:t>
            </a:r>
          </a:p>
        </p:txBody>
      </p:sp>
      <p:pic>
        <p:nvPicPr>
          <p:cNvPr id="17" name="Picture 16">
            <a:extLst>
              <a:ext uri="{FF2B5EF4-FFF2-40B4-BE49-F238E27FC236}">
                <a16:creationId xmlns:a16="http://schemas.microsoft.com/office/drawing/2014/main" id="{355DDDDF-8750-195F-4AD4-A4E7069F8307}"/>
              </a:ext>
            </a:extLst>
          </p:cNvPr>
          <p:cNvPicPr>
            <a:picLocks noChangeAspect="1"/>
          </p:cNvPicPr>
          <p:nvPr/>
        </p:nvPicPr>
        <p:blipFill rotWithShape="1">
          <a:blip r:embed="rId7"/>
          <a:srcRect l="508" t="19254" r="4637" b="2992"/>
          <a:stretch/>
        </p:blipFill>
        <p:spPr>
          <a:xfrm rot="5400000">
            <a:off x="8522176" y="3190568"/>
            <a:ext cx="6858000" cy="470853"/>
          </a:xfrm>
          <a:prstGeom prst="rect">
            <a:avLst/>
          </a:prstGeom>
        </p:spPr>
      </p:pic>
      <p:sp>
        <p:nvSpPr>
          <p:cNvPr id="18" name="TextBox 17">
            <a:extLst>
              <a:ext uri="{FF2B5EF4-FFF2-40B4-BE49-F238E27FC236}">
                <a16:creationId xmlns:a16="http://schemas.microsoft.com/office/drawing/2014/main" id="{2C9B49FF-4627-A4F4-9D35-D7370ACA48C6}"/>
              </a:ext>
            </a:extLst>
          </p:cNvPr>
          <p:cNvSpPr txBox="1"/>
          <p:nvPr/>
        </p:nvSpPr>
        <p:spPr>
          <a:xfrm>
            <a:off x="7932133" y="6377115"/>
            <a:ext cx="4975383" cy="338554"/>
          </a:xfrm>
          <a:prstGeom prst="rect">
            <a:avLst/>
          </a:prstGeom>
          <a:noFill/>
        </p:spPr>
        <p:txBody>
          <a:bodyPr wrap="square">
            <a:spAutoFit/>
          </a:bodyPr>
          <a:lstStyle/>
          <a:p>
            <a:r>
              <a:rPr lang="en-CA" sz="1600" dirty="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Criminal Victimization in Canada, 2019</a:t>
            </a:r>
            <a:endParaRPr lang="en-CA" sz="1600" dirty="0">
              <a:solidFill>
                <a:srgbClr val="2A3441"/>
              </a:solidFill>
              <a:latin typeface="News Gothic Std" panose="020B0506020203020204" pitchFamily="34" charset="0"/>
            </a:endParaRPr>
          </a:p>
        </p:txBody>
      </p:sp>
    </p:spTree>
    <p:extLst>
      <p:ext uri="{BB962C8B-B14F-4D97-AF65-F5344CB8AC3E}">
        <p14:creationId xmlns:p14="http://schemas.microsoft.com/office/powerpoint/2010/main" val="13558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20207</TotalTime>
  <Words>9435</Words>
  <Application>Microsoft Office PowerPoint</Application>
  <PresentationFormat>Widescreen</PresentationFormat>
  <Paragraphs>676</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Courier New</vt:lpstr>
      <vt:lpstr>News Gothic Std</vt:lpstr>
      <vt:lpstr>Symbol</vt:lpstr>
      <vt:lpstr>Times New Roman</vt:lpstr>
      <vt:lpstr>Office Theme</vt:lpstr>
      <vt:lpstr>“YOU CAN TELL ME ANYTHING”</vt:lpstr>
      <vt:lpstr>LAND ACKNOWLEDGMENT</vt:lpstr>
      <vt:lpstr>COLLABORATORS</vt:lpstr>
      <vt:lpstr>OUTLINE</vt:lpstr>
      <vt:lpstr>PREVALENCE</vt:lpstr>
      <vt:lpstr>PREVALENCE</vt:lpstr>
      <vt:lpstr>DIFFERENCES BETWEEN ABUSE TYPE</vt:lpstr>
      <vt:lpstr>WHY IS REPORTING IMPORTANT?</vt:lpstr>
      <vt:lpstr>NOT REPORTED 93%</vt:lpstr>
      <vt:lpstr>PowerPoint Presentation</vt:lpstr>
      <vt:lpstr>CHILD PERSPECTIVE</vt:lpstr>
      <vt:lpstr>ANTECEDENTS OF DISCLOSURE</vt:lpstr>
      <vt:lpstr>STUDY 1</vt:lpstr>
      <vt:lpstr>CHILD CHARACTERISTICS</vt:lpstr>
      <vt:lpstr>ABUSE CHARACTERISTICS </vt:lpstr>
      <vt:lpstr>SUMMARY</vt:lpstr>
      <vt:lpstr>TWO STAGE MODEL OF POLICE REPORTING</vt:lpstr>
      <vt:lpstr>You are to blame!</vt:lpstr>
      <vt:lpstr>VICARIOUS TRAUMA</vt:lpstr>
      <vt:lpstr>PARENTAL EXPERIENCES OF DISCLOSURE</vt:lpstr>
      <vt:lpstr>POSSIBLE RESPONSES TO DISCLOSURE</vt:lpstr>
      <vt:lpstr>STUDY 2</vt:lpstr>
      <vt:lpstr>Child Characteristics</vt:lpstr>
      <vt:lpstr>ABUSE CHARACTERISTICS</vt:lpstr>
      <vt:lpstr>RELATION</vt:lpstr>
      <vt:lpstr>DISCLOSURE</vt:lpstr>
      <vt:lpstr>TO WHOM DO THEY DISCLOSE TO?</vt:lpstr>
      <vt:lpstr>NON-OFFENDING CAREGIVER RESPONSES</vt:lpstr>
      <vt:lpstr>REPORTING ABUSE</vt:lpstr>
      <vt:lpstr>SUMMARY</vt:lpstr>
      <vt:lpstr>LIMITATIONS  AND FUTURE DIRECTIONS</vt:lpstr>
      <vt:lpstr>APPLICATION</vt:lpstr>
      <vt:lpstr>THANK YOU! wallisca@mail.ubc.ca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CAN TELL ME ANYTHING”</dc:title>
  <dc:creator>Cassidy Wallis</dc:creator>
  <cp:lastModifiedBy>L Jolie</cp:lastModifiedBy>
  <cp:revision>1</cp:revision>
  <dcterms:created xsi:type="dcterms:W3CDTF">2023-02-08T23:08:00Z</dcterms:created>
  <dcterms:modified xsi:type="dcterms:W3CDTF">2023-03-02T19:29:49Z</dcterms:modified>
</cp:coreProperties>
</file>